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heme/theme1.xml" ContentType="application/vnd.openxmlformats-officedocument.theme+xml"/>
  <Override PartName="/ppt/ink/ink1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71" r:id="rId4"/>
    <p:sldId id="272" r:id="rId5"/>
    <p:sldId id="307" r:id="rId6"/>
    <p:sldId id="309" r:id="rId7"/>
    <p:sldId id="310" r:id="rId8"/>
    <p:sldId id="273" r:id="rId9"/>
    <p:sldId id="308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305" r:id="rId29"/>
    <p:sldId id="306" r:id="rId30"/>
    <p:sldId id="311" r:id="rId31"/>
    <p:sldId id="312" r:id="rId32"/>
    <p:sldId id="313" r:id="rId33"/>
    <p:sldId id="314" r:id="rId34"/>
    <p:sldId id="346" r:id="rId35"/>
    <p:sldId id="347" r:id="rId36"/>
    <p:sldId id="348" r:id="rId37"/>
    <p:sldId id="349" r:id="rId38"/>
    <p:sldId id="350" r:id="rId39"/>
    <p:sldId id="316" r:id="rId40"/>
    <p:sldId id="293" r:id="rId41"/>
    <p:sldId id="317" r:id="rId42"/>
    <p:sldId id="318" r:id="rId43"/>
    <p:sldId id="320" r:id="rId44"/>
    <p:sldId id="321" r:id="rId45"/>
    <p:sldId id="322" r:id="rId46"/>
    <p:sldId id="299" r:id="rId47"/>
    <p:sldId id="300" r:id="rId48"/>
    <p:sldId id="323" r:id="rId49"/>
    <p:sldId id="328" r:id="rId50"/>
    <p:sldId id="329" r:id="rId51"/>
    <p:sldId id="301" r:id="rId52"/>
    <p:sldId id="302" r:id="rId53"/>
    <p:sldId id="324" r:id="rId54"/>
    <p:sldId id="325" r:id="rId55"/>
    <p:sldId id="335" r:id="rId56"/>
    <p:sldId id="330" r:id="rId57"/>
    <p:sldId id="326" r:id="rId58"/>
    <p:sldId id="331" r:id="rId59"/>
    <p:sldId id="333" r:id="rId60"/>
    <p:sldId id="334" r:id="rId61"/>
    <p:sldId id="332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04" r:id="rId73"/>
    <p:sldId id="303" r:id="rId74"/>
    <p:sldId id="257" r:id="rId75"/>
    <p:sldId id="258" r:id="rId76"/>
    <p:sldId id="262" r:id="rId77"/>
    <p:sldId id="259" r:id="rId78"/>
    <p:sldId id="263" r:id="rId79"/>
    <p:sldId id="264" r:id="rId80"/>
    <p:sldId id="265" r:id="rId81"/>
    <p:sldId id="266" r:id="rId82"/>
    <p:sldId id="267" r:id="rId83"/>
    <p:sldId id="268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CFA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42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2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9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4T12:30:20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10163 14610 256 0,'-12'7'90'47,"-1"-4"17"-47,4 1-56 0,4-2-18 0,-3-2 5 0,0-1-16 0,1-2 3 0,-3-3-10 15,-5-3 9-15,4 0-8 16,-4-6 5-16,0 3-8 16,-3-3 3-16,2 1-11 0,-5-2 2 15,2 3-4-15,-4 0 2 16,2 1-3-16,-2 1 5 15,3-1-2-15,3 1 5 16,0-1-1-16,-4-4 1 16,6 2 0-16,-6-1 2 15,-2-2-1-15,1 1 4 16,2 4-2-16,-7-11 0 16,9 11-6-16,-2-5-2 15,2-4-4-15,-2-4-1 16,6 11-2-16,-7-15 3 15,6 9 1-15,-3-8 5 16,2 8 1-16,-3-2 7 16,5 6-1-16,-3-2 3 15,5 8-7-15,-2-4 1 16,0-1-8-16,3 0 1 0,5 2-4 16,-3-1 4-16,5 2 1 15,-1-1 3-15,-3-1 1 16,-3-6 2-16,6 9-1 15,-6-6-1-15,0 5-2 16,2 1-1-16,1 2 2 16,-9-4-4-16,7 3 2 15,-5-2-1-15,-3-2 1 0,-4 4-1 16,0-1 0-16,-6 2 1 16,3 2-1-16,-6-6 1 15,2 2-1-15,-1-1 0 16,2 1-2-16,-4-5 1 15,3 5-2-15,-4-4-1 16,2 1-1-16,-3 1 0 16,11 3 0-16,-7 1-1 15,13 6 0-15,-7-4-5 16,4 3-3-16,-7-3 0 16,10 7-2-16,-3-5-5 15,6-1 4-15,2-1-1 16,8-1-7-16,-1-6-7 15,2-1-2-15,4-1-3 16,-2-5-2-16,2-2 10 16</inkml:trace>
  <inkml:trace contextRef="#ctx0" brushRef="#br0" timeOffset="2080.5">8610 13355 343 0,'-6'-1'108'0,"0"-2"23"15,-1 1-81-15,1 7-23 0,-1 4 5 16,1 0-18-16,-5 8 2 15,2 6-12-15,3 12 4 16,4 5-9-16,5 27 5 16,9 0-6-16,3 13 5 15,0-9-6-15,4 9 6 16,-4-31-5-16,-1-8 14 16,-2-23-2-16,-3-18 14 15,-7-18 1-15,2-16 9 16,-3-2-12-16,-3-18 2 15,-6-5-13-15,-5-18-1 16,-3 6-10-16,-7-16 5 16,-4 15-7-16,-4 1 9 15,2 19-1-15,-3 1 9 16,3 14-3-16,0 0 11 16,14 13-9-16,-2 3 2 0,7 13-11 15,11 4 3-15,6 12-12 16,2 6 6-16,12 6-5 15,5 3 5-15,-2 2-5 16,10 6 7-16,-4-4-7 0,8 4 6 16,-5-3-2-16,12 7 4 15,-1-7-5-15,-5 3 9 16,-1-3-7-16,-4 0 3 16,-8-3-3-16,-5 0 6 15,1-1-7-15,-8-4 5 16,4-1-6-16,-6-7 5 15,-4-1-7-15,-2-4 7 16,-12-5-7-16,-2 1 11 16,-5-3-7-16,-4-1 7 15,-3-2-8-15,4-1 8 16,-2-5-11-16,-8-5 7 16,4 3-7-16,-3-2 6 15,2 7-8-15,1 2 7 16,9 5-7-16,2 0 7 15,6 1-7-15,4 0 7 0,1 0-7 16,8-2 7-16,0 1-7 16,8 0 6-16,0-3-6 15,9-3 6-15,-5-3-5 16,0-7 4-16,-3-1-5 16,2-5 8-16,-9 1-6 15,-1-3 5-15,5 11-6 16,-9-4 7-16,-3 5-8 0,-3 4 7 15,-3 7-6-15,-2-4 8 16,0 7-6-16,-7 4 6 16,2-1-8-16,-6 4 7 15,-7 4-7-15,5 13 4 16,0 3-5-16,-2 12 7 16,9 1-7-16,4 4 7 15,1-12-7-15,6-6 7 16,8-13-6-16,-2-8 6 15,7-6-7-15,-3-12 8 16,0-4-7-16,-2-6 7 16,2-4-7-16,-6-11 6 15,-4 3-4-15,-4-6 5 16,5 1-4-16,-5 0 3 0,2 12-5 16,4 5 5-16,1 11-5 15,-7 14 5-15,-2 9-4 16,-4 12 4-16,-4 2-6 15,3 9 5-15,0-7-5 16,9 0 6-16,3-19-5 16,4-6 5-16,11-12-7 15,-2-4 7-15,1-1-7 16,-11 1-11-16,1 6-42 16,-27 2-160-16,-6 4 24 0</inkml:trace>
  <inkml:trace contextRef="#ctx0" brushRef="#br0" timeOffset="7184.64">10943 16115 278 0,'-1'10'109'16,"1"-3"5"-16,-1-1-70 15,-2 3-18-15,2 0-13 16,0 3-3-16,2 1 0 16,2 8-3-16,-1 2 2 0,2 18 2 15,2 3 3-15,3 11 0 16,-2-3 6-16,-1 7-2 16,-1-12 0-16,-8 0-5 15,-2-11 1-15,-5-3-8 16,0-7 3-16,-4-17-7 15,5 1 4-15,-2-10-21 16,1-8-12-16,2-19-127 16,4 2 24-16</inkml:trace>
  <inkml:trace contextRef="#ctx0" brushRef="#br0" timeOffset="8401.04">11448 16779 88 0,'5'2'110'0,"2"3"-23"15,-2-5-1-15,1 0-28 16,-4 3-21-16,1-3-5 16,-4-3-7-1,-5-1-4-15,-1 0 0 0,-1-1 0 16,-3 3 0-16,-2 4 1 16,-1 2 1-16,-2 1 0 15,1 2-4-15,-4 2-1 16,4-2-4-16,-6 7-6 0,8 0-2 15,-8 3-4-15,-1 3 1 16,-5 6-4-16,5 6 3 16,-11 17-3-16,8 3 3 15,2 14-3-15,3 1 7 16,7 14-3-16,11-10 6 16,8 8-4-16,9-12 5 15,6-2-9-15,-1-27 3 0,9-5-6 16,-8-11 5-16,2-8-16 15,-3-16-5-15,1-1 12 16,-6-9-150-16,-4-13 44 16</inkml:trace>
  <inkml:trace contextRef="#ctx0" brushRef="#br0" timeOffset="9495.73">11714 16767 290 0,'1'1'88'0,"-2"-2"18"0,6 1-80 15,2 0-8-15,-9 1-4 16,-1-3-3-16,6 1 2 15,-10-5 1-15,8 6 0 16,-5-2-1-16,-1 3 0 16,-4-1-1-16,3 2-1 15,-6 3-3-15,10 5-2 0,-4 5-2 16,-1 3-3-16,6 2-1 16,-1-1 2-1,-2-2-2-15,2-3 1 0,2 1 0 16,-5-3 2-16,3 0 3 15,-8 0 6-15,1 4-2 16,-4-5 2-16,-8 7-1 16,0 0-4-16,-2 3-7 15,-2-6 2-15,2 8-3 16,4-3 3-16,0 1-4 16,7-7 4-16,4 1-4 15,0-16 5-15,9 6-13 16,3-8-4-16,4-5-24 15,1-7-19-15,1-8-90 16,-1-9 8-16</inkml:trace>
  <inkml:trace contextRef="#ctx0" brushRef="#br0" timeOffset="13119.5">11526 16849 201 0,'-2'-7'101'0,"0"-2"9"15,-2 3-50-15,2-1 1 16,1 3-19-16,-4-3 5 15,5 5-14-15,3-2 3 16,1 4-12-16,2-5 5 16,7 3-9-16,0-2 5 15,5-1-6-15,4 4 3 0,2 4-6 16,-1 9-2-16,0 0-6 16,-2 11 6-16,-10 4-4 15,-4 10 2-15,-8 0-3 16,-7 12 2-16,-7-7-9 15,-8 7 1-15,-1-9-2 16,-3-6 3-16,-2-18-4 16,4 1 2-16,10-17-3 15,1-6 1-15,8-6-1 0,10 2-17 16,3-10-13-16,7-3-15 16,6-1-11-16,8-8-12 15,-1-2 12-15,7 0 7 16,5 1 15-16,-2-2 9 15,-2 6 13-15,-1-5 8 16,-7 7 3-16,-7-1 7 16,-6 11-1-16,-5 1 12 15,-7 5 2-15,-11 9 9 16,-9 2-4-16,0 9 8 16,-1 10-12-16,-5 8 3 15,8 6-8-15,-5 9 9 16,1-3-7-16,5 6 7 0,9-7-4 15,4-2 5-15,14-6-9 16,8-7-2-16,-1-14-6 16,8-2-2-16,-1-4-7 15,1-3 6-15,-3-5-12 16,-1 2-23-16,-8-2-17 16,1-11-121-16,-5-5 8 0</inkml:trace>
  <inkml:trace contextRef="#ctx0" brushRef="#br0" timeOffset="13264.19">11698 16554 376 0,'-2'2'96'0,"3"-1"29"16,6 1-112-16,1-1-132 16,5-1 35-16</inkml:trace>
  <inkml:trace contextRef="#ctx0" brushRef="#br0" timeOffset="14184.01">11645 17456 300 0,'-4'-6'109'0,"-2"1"23"15,6 2-82-15,-5 5 1 16,-4 4-16-16,3 7 2 16,5 10-15-16,-1 4-3 0,3 1-11 15,10 2-1 1,6-8-7-16,-4-5 3 0,5-11-1 15,4-8 7-15,-5-9 1 16,0-3 9-16,2-8-2 16,1 3 3-16,1 7-7 15,6 8-2-15,-3 14-6 16,0 17-1-16,-7 5-2 0,-10 17 1 16,-9 3 0-16,-10 6 0 15,-8-8-1-15,-10 3 1 16,3-15-8-16,-9-11-17 15,9-14-14-15,-1-11-23 16,3-11 23-16,-9-12-139 16,12-2 52-16</inkml:trace>
  <inkml:trace contextRef="#ctx0" brushRef="#br0" timeOffset="14345.12">11668 17362 383 0,'-3'5'96'16,"0"-3"31"-16,9 2-110 15,0-1-32-15,0-5-109 16,6-1 27-16</inkml:trace>
  <inkml:trace contextRef="#ctx0" brushRef="#br0" timeOffset="14933.65">12099 16822 274 0,'7'-17'120'16,"1"8"8"-16,3 2-47 15,3 8-25-15,3 10 9 16,1 7-13-16,4 18 8 16,1 14-13-16,7 18-5 15,-4 2-18-15,-10 26-3 16,-9-10-11-16,-10 17-3 16,-14-13-6-16,-14 9 3 15,0-29-2-15,-12 3-15 16,-1-27-16-16,-2-8-28 15,12-21-18-15,4 2-124 16,11-16 21-16</inkml:trace>
  <inkml:trace contextRef="#ctx0" brushRef="#br0" timeOffset="15475.37">12713 17142 337 0,'4'-5'109'0,"4"9"27"16,2-11-92-16,13 9-13 15,4-3-12-15,10 18-4 16,-2-12-12-16,6 4-1 16,-7-10 0-16,-1 6-20 15,-10-13 141-15,-10-5-263 16,-12 8 116-16</inkml:trace>
  <inkml:trace contextRef="#ctx0" brushRef="#br0" timeOffset="15630.63">12781 17291 369 0,'4'-3'121'15,"15"1"23"-15,4-1-106 16,4-5-9-16,0-6-17 15,9 2-24-15,-7 0-26 16,3 7-105-16,-6 4 8 16</inkml:trace>
  <inkml:trace contextRef="#ctx0" brushRef="#br0" timeOffset="16167.85">13675 16463 214 0,'0'-7'102'15,"0"4"12"-15,-1 5-55 16,5 7 5-16,-7 5-14 0,-1 14 4 16,-7 10-13-16,-6 24 1 15,-4 14-15-15,-2 37 1 16,-2 8-5-16,1 29 10 16,11-5 0-16,3 11 10 15,10-37-7-15,11-2-5 16,3-28-13-16,7-12-5 15,-3-30-10-15,-1-3-1 16,0-22-2-16,-7-14-38 16,-5-17-19-16,-4-7-150 15,-10-4 7-15</inkml:trace>
  <inkml:trace contextRef="#ctx0" brushRef="#br0" timeOffset="16832.14">14344 16514 311 0,'5'-1'105'0,"-3"1"24"15,-2-3-83-15,-6 2-8 16,2 0-12-16,-9 2 3 16,-1 1-14-16,-4 3-1 15,1 3-7-15,-7 5-1 0,6 2-7 16,2 9 4-16,5 4-5 16,8-2 3-16,6-4-3 15,10-2 2-15,5-12-3 16,10-15 5-16,3-8-3 15,8-19 4-15,-3-9-1 16,3-16 5-16,-9-2-3 16,-4-11 9-16,-8 18-2 0,-4 2 11 15,-12 12-3-15,-2 10 6 16,-3 18-9-16,-8 6 1 16,0 12-12-16,1 14 1 15,3 9-7-15,2 12 2 16,8 3-3-16,8 11 5 15,3-4-3-15,1-7 3 16,0-11-4-16,0-6 4 16,-2-12-4-16,-2-6 3 15,-9-9-14-15,-3-6-17 16,-7-3-17-16,-8-2-130 16,-4 0 18-16</inkml:trace>
  <inkml:trace contextRef="#ctx0" brushRef="#br0" timeOffset="17024.91">14507 16450 290 0,'-3'1'66'16,"1"5"27"-16,0 3-84 15,-2 5 9-15,4 2-4 16,6 7 5-16,1 1-5 0,4-1 2 15,2-8-15-15,3-4-3 16,-5-7-7-16,-9-13-98 16,-6-8 26-16</inkml:trace>
  <inkml:trace contextRef="#ctx0" brushRef="#br0" timeOffset="17637.46">14714 16317 218 0,'6'-9'127'0,"4"11"-11"0,5-7-28 16,-1 4-50-16,-2 0 7 15,4 5-14-15,-8-4 6 16,-1 11-13-16,-7 3 1 15,-3 2-17-15,-8 0 1 16,-2 0-9-16,-5 1 5 16,6-5-7-16,2-6 6 15,5-6-7-15,5-9 2 16,11-7-7-16,5-7 6 16,7-1-4-16,4-13 4 15,5 12 1-15,-2-11 5 16,-6 12-5-16,-5 9 6 15,-7 11-3-15,-11 7 13 16,-6 20-3-16,-7 4 7 16,-1 5-7-16,0 7 3 0,6-3-13 15,10-1 1 1,4-12-5-16,3-4 3 0,4-8-3 16,2-4-10-16,-6-8-13 15,3 5-21-15,-9-6-122 16,-9 4 23-16</inkml:trace>
  <inkml:trace contextRef="#ctx0" brushRef="#br0" timeOffset="17913.43">14286 16734 335 0,'12'1'130'0,"9"-4"19"16,2-4-90-16,12 11-2 0,0-12-18 15,11-14 3-15,4 11-18 16,5-4 1-16,-5-9-17 15,5 11 0-15,-9 7-10 16,-2-2 10-16,-7 5-21 16,-6-2-24-16,-12 0-6 15,-8 0-132-15,-10 1 10 16</inkml:trace>
  <inkml:trace contextRef="#ctx0" brushRef="#br0" timeOffset="18605.98">14677 16794 256 0,'-8'-6'175'0,"3"1"-16"16,2 1-50-16,3 4-40 15,-13-4-36-15,3 6-2 16,-11 4-19-16,-2 18-1 15,-5 1-13-15,0 12 4 16,5 4-4-16,11 7 2 16,10-10-1-16,10-3 2 0,11-8-3 15,9-13 0-15,-1-15 2 16,-4-16 7-16,-3-14 0 16,-5-11 5-16,-8-7-3 15,0-6 9-15,-2 3-9 16,-1 4 7-16,-2 5-8 15,-4 7 7-15,5 12-13 16,-2 14 4-16,-5 8-10 16,4 19 7-16,9 9-8 15,-3 14 6-15,0-3-6 0,14 9 7 16,-1-8-4-16,2-6 4 16,-2-15-5-16,5-7 6 15,-9-14-5-15,0-14 4 16,-4-6-3-16,1-10 6 15,-4-2-7-15,0 1 7 16,-5 5-7-16,-4 5 4 16,-1 16-5-16,-1 16 4 15,-3 0-8-15,1 26 5 16,2 3-12-16,3 5-5 16,-1-11-1-16,6 5 2 15,1-19 2-15,1-5 7 16,-5-9 9-16,5-6 3 15,-6-9 9-15,-1-8 1 16,-3-4 7-16,3 2-3 0,-1 3-2 16,4 1-8-16,2 11-3 15,8 0-19-15,2 2-9 16,10 0-33-16,-1-3-130 16,13 5 24-16</inkml:trace>
  <inkml:trace contextRef="#ctx0" brushRef="#br0" timeOffset="19564.46">14596 17377 264 0,'9'-14'157'16,"-11"-1"-7"-16,-9-4-38 16,-5 4-52-16,-4 0-2 15,-1 6-22-15,-5 2-7 16,6 8-14-16,-5 6-2 16,6 7-13-16,1 4 1 15,4 9-2-15,5 4 1 16,9-3-1-16,7 0 0 15,8-5-3-15,10-11 3 16,-2-13-2-16,7-11 1 16,-2-9 2-16,-4-12 2 0,-9-5 0 15,7-7 2-15,-13 3-2 16,2 0 2-16,-8 0-2 16,1 12-1-16,-4 13-1 15,4 15 0-15,-12 2-2 16,9 26 1-16,-1 2 0 15,5 16 0-15,3-6 1 16,14 12-1-16,-5-12 1 16,10-2 1-16,-5-19-3 15,-5-8 2-15,-7-11 2 0,4-11 3 16,-8-9 0-16,-6-11 3 16,3 1-4-16,0-3 0 15,-6 11-3-15,1 6-1 16,2 12-1-16,-2 14 1 15,4 9-2-15,-1 9 1 16,4 1 1-16,3 3 0 16,1-8-1-16,0-4 1 15,0-13-1-15,2-7 1 16,-3-6-1-16,-2-10 9 16,-3-5 2-16,3-1 5 15,-2 4-3-15,-2 4 1 16,2 12-8-16,2 14-3 0,-1 9-3 15,0 11 1-15,1 4 0 16,0 9 1-16,-3-7 0 16,-3 0 1-16,-4-6-5 15,-11-7-23-15,-7-15-17 16,-9 0-25-16,0-5-130 16,-17 0 24-16</inkml:trace>
  <inkml:trace contextRef="#ctx0" brushRef="#br0" timeOffset="19923.46">14219 17707 372 0,'0'2'127'0,"5"-3"18"0,3-6-99 16,12-4-6-16,6 6-14 15,10-8 6-15,4 3-4 16,19 4-4-16,2 0-8 15,6 1-6-15,-6 1-6 16,4 4-1-16,-16-1-3 0,-4 9-2 16,-11-11-10-16,-7 13-19 15,-12-11-12-15,-4 3-131 16,-12 6 24-16</inkml:trace>
  <inkml:trace contextRef="#ctx0" brushRef="#br0" timeOffset="20668.41">14524 17891 359 0,'-5'-2'139'0,"-4"2"11"0,-4 1-100 16,-10 8-11-16,4 4-22 15,-9 12 3-15,4 5-6 16,0 13 1-16,6 1-4 16,7-3-1-16,8-8-10 15,10-7-1-15,5-7 0 0,7-9 8 16,3-8 3-16,6-13 15 15,-5-5 1 1,1-25 4-16,-6-8-9 0,-7-11 3 16,-12 4-13-16,0-9 4 15,-3 15-2-15,-3 5 1 16,4 20-8-16,2 13 1 16,0 20-5-16,-4 19-2 15,6 10 0-15,6 12 0 16,7-1-2-16,10 1 2 15,4-10-2-15,-2-1 0 16,-1-21 0-16,-2-7 3 16,-6-12-1-16,-3-13 2 15,-12-14 0-15,2-8 2 16,-3-3 1-16,-9-9 1 16,4 10-1-16,8 10 0 0,-2 14-3 15,-2 21-3-15,5 19 1 16,0 20-12-16,0 6-6 15,0 14-4-15,1-11-3 16,4-9-6-16,-6-21 3 16,2-7-2-16,-6-18-1 15,-8-23 3-15,-1-5 3 16,-7-10 7-16,2-10 7 0,0 1 7 16,11 18 0-16,-3 5 5 15,6 19-1-15,2 12 7 16,5 5 2-16,-4 4 9 15,15-2-2-15,8-9 7 16,2-9-5-16,17-9-3 16,0-7-8-16,1-10-17 15,-5-5-22-15,-3-1-146 16,-18 0 25-16</inkml:trace>
  <inkml:trace contextRef="#ctx0" brushRef="#br0" timeOffset="21168.69">15368 16291 493 0,'10'8'118'0,"15"8"52"15,10 4-144-15,15 25-4 16,11 17-7-16,7 26 2 16,-14 19-13-16,-13 42 4 15,-22 5-11-15,-32 27-10 0,-29-4-8 16,-33 2 4-16,-12-30-5 15,-9-1 9-15,12-38-3 16,9-9-138-16,28-38 41 16</inkml:trace>
  <inkml:trace contextRef="#ctx0" brushRef="#br0" timeOffset="32368.15">16792 16952 300 0,'1'-8'99'16,"0"-4"22"-16,0-2-78 15,1-1-18-15,4 2-3 16,-2-2-5-16,-1-2-5 15,0 4 4-15,-1 0 0 16,0 4 4-16,4-3-2 16,1 8 3-16,4 2-4 15,2 1 0-15,4 2-6 16,-1 3 0-16,15 3-7 16,-2 0-1-16,13 0-4 15,-3-2 5-15,14 1-7 0,-10-4 5 16,10-3-3-16,-7 0 4 15,2-1-6-15,-11 3 8 16,-9-2-7-16,-12 2 5 16,-14 0-5-16,-8 1 6 15,-5 3-14-15,-4 1-1 16,-1 0-22-16,3 3-8 16,-1 5-121-16,4-4 26 0</inkml:trace>
  <inkml:trace contextRef="#ctx0" brushRef="#br0" timeOffset="32643.25">16758 17124 404 0,'2'2'128'0,"12"-3"22"15,4-11-106-15,15-2-25 16,3-2-6-16,12-1-9 16,-5 1 0-16,8-2-5 15,-9 10 4-15,5-2-5 16,-6 9 4-16,7 2-4 0,-7 4 3 16,9-2-3-16,-7 2 1 15,5-4-32-15,-8-3-119 16,3 2 26-16</inkml:trace>
  <inkml:trace contextRef="#ctx0" brushRef="#br0" timeOffset="33495.3">18057 16694 428 0,'13'-10'103'0,"8"2"38"16,4-3-124-16,3-4-10 15,-5 2-1-15,5-5-5 16,-3 1 1-16,-1 5 5 16,-1 8 3-16,0 5 6 15,-5 5 2-15,-7 17 1 16,-4 3-5-16,-17 6-3 16,-8 7-4-16,-12 20-2 15,-2-7-3-15,-12 7 7 16,7-4 2-16,4-4 3 15,14-18 1-15,-1-9 1 16,17-17-8-16,7-18-2 16,4-16-5-16,15-15 0 15,12-6-1-15,7-16 2 16,10 6-2-16,10 11 1 0,-13 1-1 16,4 9 0-16,-19 17 0 15,-4 9-1-15,-16-1 2 16,-8 18 7-16,-13 4 2 15,6 13 3-15,-11 4 0 16,3 13-1-16,-1 2-8 16,-2 7-1-16,3-8 2 0,10 2 3 15,11-8-1-15,7-7-1 16,2-13 1-16,2-5-8 16,-6-11-11-16,-5-5-30 15,-11-5-15-15,-7-3-142 16,-1 0 14-16</inkml:trace>
  <inkml:trace contextRef="#ctx0" brushRef="#br0" timeOffset="34434.69">18294 17194 240 0,'-14'7'131'0,"0"3"-9"16,4-10-51-16,5 7-36 16,4-10-14-16,2-2 10 15,3-4-1-15,0 8 8 16,1-12 0-16,3 1 0 15,4 2-7-15,1 4-3 16,3-6-8-16,6 8-5 16,2 6-5-16,6 2-5 0,-5-10-3 15,15 15-1-15,11-3-1 16,-2-7 0 0,1 7 0-16,-1 0 1 15,-13-11-1-15,-17 10 1 16,-9-2-1-16,-10-1 2 15,-9 3-4-15,-6 5-1 0,-11-13-15 16,6 11-9-16,-2-5-26 16,6-2-102-16,-1 1-24 15,11 0-37-15</inkml:trace>
  <inkml:trace contextRef="#ctx0" brushRef="#br0" timeOffset="34846.65">19224 16721 448 0,'0'-1'158'16,"10"2"10"-16,11-11-108 16,11 8-62-16,16-9-26 15,8 8-10-15,1-5-25 16,-3 9-106-16,-1-4 27 15</inkml:trace>
  <inkml:trace contextRef="#ctx0" brushRef="#br0" timeOffset="35027.25">19316 16940 491 0,'13'5'164'16,"4"-5"19"-16,12-4-150 16,10-8-98-16,5-8-115 0,17 2-9 15</inkml:trace>
  <inkml:trace contextRef="#ctx0" brushRef="#br0" timeOffset="35637.39">20311 16215 456 0,'8'-15'135'0,"2"12"26"15,13 0-119-15,-6-6-33 0,12 7-2 16,-4 9-6-16,4-2 1 15,-11 4-3-15,2 18 1 16,-14 7 1-16,1 11 1 16,-13 1 0-16,2 7 11 15,-11-15 3-15,8-2 4 16,-6-17-3-16,13-5 1 16,-8-16-10-16,17-8-5 15,-6-9-2-15,15-8 0 16,-7-4-2-16,19-3 1 15,-7 3 1-15,9 2-1 16,-2 11 0-16,-2 5 1 16,-8 8-2-16,-4 6 2 15,-12 11-2-15,-6 5 1 16,-4 8 1-16,3 6 1 16,-1 7-1-16,11 4 1 0,5-7-1 15,3-2-2-15,0-5 1 16,0-5-12-16,-6-14-13 15,0 2-23-15,-8-6-136 16,-9-11 25-16</inkml:trace>
  <inkml:trace contextRef="#ctx0" brushRef="#br0" timeOffset="36189.43">20394 17076 519 0,'-4'14'139'16,"-3"-2"37"-16,8 4-149 16,2-2-15-16,5 3-7 15,6 1-4-15,-2-6 0 16,5 3 11-16,-1-9 8 15,1-6 11-15,2-6 1 0,7-1 2 16,-1-18-12-16,5 0-6 16,0 8-13-16,-6-6 0 15,-7 10-5-15,-1 26 0 16,-11 9 0-16,-7 16 0 16,-8 14 0-16,-2 18 3 15,-6-5-1-15,0 10 0 16,2-17 1-16,-6-2-5 15,5-30-9-15,-3-13-30 16,-2-18-17-16,4-14 121 16,7-15-266-16,1-6 122 15</inkml:trace>
  <inkml:trace contextRef="#ctx0" brushRef="#br0" timeOffset="36510.96">21257 16050 393 0,'-3'0'167'15,"-1"6"-5"-15,-3 4-84 16,1 7-67-16,-6 14-12 15,3 8-2-15,-14 18 2 16,-3 10 1-16,-8 31 19 16,0 3 8-16,-10 24 0 15,9-5 1-15,0 13-3 16,7-26-17-16,-2-11-13 16,14-26-10-16,0-11-13 15,3-28-7-15,-1-13-16 16,7-11-2-16,-6-26-120 15,8-16 37-15</inkml:trace>
  <inkml:trace contextRef="#ctx0" brushRef="#br0" timeOffset="36740">20308 16003 482 0,'-59'85'277'0,"-2"34"-41"16,8 4-96-1,4 38-98-15,21-7-49 0,17 28-13 16,7-36-7-16,14 7-13 16,10-41-14-16,12-7-8 15,-2-35 9-15,27-7-13 16,0-28 3-16,33-26-119 15,1-23 36-15</inkml:trace>
  <inkml:trace contextRef="#ctx0" brushRef="#br0" timeOffset="40894.01">18180 16650 206 0,'5'-4'104'0,"1"-6"6"15,-1 2-45-15,-1-3-15 16,-3 7-14-16,1 0-1 16,-4 0-11-16,1 1 1 15,-1 2-3-15,3 2 4 16,-2 1-5-16,3 2 5 15,2-1-5-15,5 0 2 16,0-1-4-16,0 1 0 16,2-5-6-16,-5 0-1 15,2-4-7-15,-4 3-3 16,1 3 9-16,-4 1 2 0,3-3 0 16,-3 3 1-16,4-2 2 15,7-3-12-15,4 1-3 16,7 6-1-16,6 3 4 15,-1-9 6-15,5 7-1 16,4-1 1-16,-9-2 0 16,2-1-5-16,-7 7-5 15,-12-5 2-15,-4 3-2 0,-5 4 2 16,-22-1 4 0,-7 3-5-16,-13 0 11 15,-11 6 3-15,-7 8 7 16,8 1 2-16,0 1 5 15,12 3-12-15,7-3-2 16,10-9-9-16,10-2-2 16,8-4-4-16,1-5 1 15,2-7-1-15,5-4 1 16,-2-2-1-16,4-8 1 16,6 4 0-16,5 4 1 15,2 0-2-15,6 2 1 16,3 8-1-16,11 2-1 15,3 0 1-15,11 8-1 16,0 1 0-16,13-1 1 0,-6-2-1 16,6-4 1-1,-15-6-1-15,0 2 2 0,-18-6-1 16,-8 1 1-16,-14 0 0 16,-10-2 1-16,-7-1-10 15,-11 2-19-15,-5-4-17 16,-2 0-38-16,1-1-11 0,-2 4-127 15,9 1 23-15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4T12:32:26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18213 4699 369 0,'-2'-18'114'16,"-2"2"32"-16,-2-3-100 16,1 4-5-16,-1-2 4 15,-1-1-5-15,-2 6 0 16,-4 4 2-16,-5 10-12 0,-5 10-5 15,-14 15-12-15,6 12-5 16,-7 14-7-16,6 2 2 16,9 3-6-16,14-10 5 15,8-6-4 1,14-16 4-16,14-14-3 0,1-17 5 16,17-16-4-16,-1-13 4 15,4-14-5-15,-7 0 4 0,5-27-5 16,-13 0 5-1,1-26-5-15,-3 3 5 0,2-17-6 16,-9 28 5-16,-4 9-4 16,-11 32 4-16,-11 24-8 15,-10 28 7-15,-5 24-6 16,0 14 6-16,4 23-6 16,5 6 9-16,6 21-7 15,7-11 8-15,7 4-8 16,1-21 7-16,3-14-6 15,1-24 6-15,2-19-5 16,-7-21 7-16,8-15-5 16,-6-10 4-16,1-17-4 15,0-4 3-15,5-8-1 16,0 10 3-16,9-1-4 0,-3 16 5 16,-3 11-4-16,-5 18 0 15,-10 17-5-15,-9 9 6 16,-9 20-6-16,-2 10 4 15,-8 16-5-15,2-1 7 16,1 8-4-16,8-15 5 16,3-10-5-16,5-17 6 15,8-16-5-15,6-18 3 16,7-17-2-16,3-12 7 0,9-18-6 16,-3-2 7-16,-2 0-1 15,-9 16 3-15,-7 16-6 16,-12 28 5-16,-7 27-6 15,-2 22 0-15,3 25-5 16,6 4 2-16,6 11-4 16,8-13 5-16,1-4-24 15,-2-22-9-15,-3-11-35 16,-7-15-10-16,-7-9-147 16,-3-12 32-16</inkml:trace>
  <inkml:trace contextRef="#ctx0" brushRef="#br0" timeOffset="235.43">18052 5212 465 0,'-11'17'174'0,"18"-9"27"15,15-9-130 1,13 0-4-16,19-13-23 0,9-3-28 15,18-7-9-15,-8-2-4 16,-2-2-12-16,-14 8-13 0,-6 4-45 16,-22 4-9-16,-2 8-135 15,-13 0 8-15</inkml:trace>
  <inkml:trace contextRef="#ctx0" brushRef="#br0" timeOffset="800.21">18188 5473 405 0,'-43'64'154'0,"-3"7"17"16,7-10-113-16,3 0-13 15,15-17-19-15,0-10-20 16,18-7-1-16,8-7-3 16,8-12 5-16,6-12 1 15,7-11 10-15,10-14 0 16,1-8 6-16,5-10-6 0,2-4-1 15,3-18-10-15,-9-4 0 16,3-15-9-16,-3 1 7 16,-1 1-6-16,-16 21 11 15,-8 19-2-15,-12 32 5 16,-16 28-4-16,-10 25 3 16,-2 34-11-16,4 17 2 0,2 22-5 15,15-6 4-15,15 3-5 16,10-29 7-16,6-23-6 15,5-32 6-15,4-30 10 16,-6-23 13-16,-1-24 1 16,-10-17 8-16,-4-28-1 15,-8 5-10-15,-8-1-11 16,0 22-3-16,-10 28-8 16,-9 40-2-16,-4 33-5 15,-1 21 4-15,3 24-4 16,12 0 3-16,18 6-1 15,9-18 3-15,7-12-3 16,1-21 5-16,-6-22 5 16,-6-17 14-16,-7-12 5 15,-2-8 5-15,-7-17-5 16,4 6-5-16,7-2-16 0,-1 6-3 16,17 6-10-1,12 16-1-15,18-2-36 0,3 0-14 16,22-3-67-16,-4-1-149 15,16-5 18-15</inkml:trace>
  <inkml:trace contextRef="#ctx0" brushRef="#br0" timeOffset="1725.04">19409 4979 327 0,'18'-2'129'0,"-2"-2"15"16,-2 2-70-16,9 2-31 15,4-6-10-15,12-2-9 16,2-1-8-16,11-4-8 16,-3 0-17-16,-1 2-26 15,-17 7-124-15,-14 4 18 0</inkml:trace>
  <inkml:trace contextRef="#ctx0" brushRef="#br0" timeOffset="1885.45">19578 5022 390 0,'16'10'136'0,"12"-1"17"16,2-5-118-16,15-3 2 15,2-4-25-15,10-5-18 16,-6-2-16-16,13-2-131 16,-9 0 30-16</inkml:trace>
  <inkml:trace contextRef="#ctx0" brushRef="#br0" timeOffset="3720.31">20325 5222 292 0,'-1'-2'106'0,"1"2"23"15,2 1-74-15,1 2-3 0,6 2-3 16,0 0-22-16,7-4-4 16,3-4-7-16,8-1-2 15,1 1-6-15,19-4 3 16,7 5-1-16,25-4 0 16,6 1-3-16,18-4 10 15,-11-3-1-15,8-1 8 16,-23 5 2-16,-4-1 9 15,-21 6-6-15,-11 2 5 16,-20 1-9-16,-9 1 10 16,-16 1-4-16,-7 4 1 15,-5-1-8-15,-5 3 1 16,2-2-16-16,2-1-1 16,8 0-8-16,3 0 2 15,3-7-2-15,0 4 3 0,3-1-5 16,-4-4 0-16,-1 3-11 15,-2-1-18-15,-1-1-18 16,1-7-34-16,1 4-13 16,3-12-128-16,6-4 24 15</inkml:trace>
  <inkml:trace contextRef="#ctx0" brushRef="#br0" timeOffset="6115.77">22240 4827 261 0,'-1'2'98'0,"-1"-2"25"15,2 0-76-15,2 0 9 16,4 3-15-16,4-6-5 16,6 2-17-16,15 4 1 15,-2-3-11-15,10-2-1 16,6 6-6-16,7-3 2 15,-9-2-3-15,10 2 1 16,-8 1-2-16,-6-4 1 16,-13 2-2-16,-5 0-10 15,-12 1-16-15,-12 6-118 16,-11 5 24-16</inkml:trace>
  <inkml:trace contextRef="#ctx0" brushRef="#br0" timeOffset="6292.25">22190 4971 383 0,'13'4'123'0,"8"-1"28"16,13-2-104-16,6-3-19 0,10-5 0 16,-5-1-25-16,10-4-10 15,-8 2-15-15,6 1-131 16,-11 3 29-16</inkml:trace>
  <inkml:trace contextRef="#ctx0" brushRef="#br0" timeOffset="6690.94">22969 4708 241 0,'0'-5'97'0,"-2"2"14"16,0 18-50-16,-7 4-19 15,-5 18 3-15,-2 2-15 16,3 15 0-16,10-7-10 15,15 2 11-15,14-16-5 16,15-13 21-16,10-19 1 0,9-16 21 16,-6-12-4-16,2-13 9 15,-15 0-18-15,-8-9 0 16,-19 2-25-16,-15-11-3 16,-16 11-18-16,-19 2-1 15,-5 12-14-15,-5 15-3 16,1 19-22-16,3 14-51 15,16 11-24-15,9 12-136 16,16-1-8-16</inkml:trace>
  <inkml:trace contextRef="#ctx0" brushRef="#br0" timeOffset="13453.47">16537 6063 323 0,'4'1'101'0,"-2"-2"35"0,2 2-93 15,-4-1 4-15,7 1-12 16,-5-3 1-16,5 3-20 15,5-2 1-15,10 4-9 16,5-1 1-16,3-1-10 16,8 1 4-16,3 0-6 15,5-1 6-15,-3 4-5 16,5-4 6-16,-7-1-6 16,-3-2 6-16,-10 4-10 15,-8-2-22-15,-9 6-6 0,-15 0-119 16,-12-5 13-16</inkml:trace>
  <inkml:trace contextRef="#ctx0" brushRef="#br0" timeOffset="13593.19">16704 6297 208 0,'-7'-8'141'16,"10"4"-19"-16,9-2-14 15,5-1-90-15,6-3 2 16,6 1-12-16,10-2-2 16,3 1-13-16,13 1-118 15,1-3 38-15</inkml:trace>
  <inkml:trace contextRef="#ctx0" brushRef="#br0" timeOffset="13876.54">17406 5929 391 0,'-12'17'92'0,"-9"20"45"15,2 10-119 1,5 10 3-16,9-3-7 0,14 3 0 16,15-17-14-16,17-13 15 15,-1-20 2-15,13-15 25 16,-5-13 4-16,-2-11 15 15,-17-11-12-15,-2-10 0 16,-19 3-25-16,-20-7-5 16,-9 7-16-16,-12 11-8 15,-10 17-21-15,-6 17-31 16,8 17-18-16,-8 19-127 16,11 4 14-16</inkml:trace>
  <inkml:trace contextRef="#ctx0" brushRef="#br0" timeOffset="14913.34">16616 8213 397 0,'19'-5'102'0,"3"-3"41"16,5 3-115-16,8-3-2 16,2 6-1-16,8-2-13 15,0 0-4-15,7-4-6 16,-3 4 1-16,0-9-4 16,-8 6 5-16,1 0-20 15,-16 1-10-15,-2 6-124 16,-11 4 20-16</inkml:trace>
  <inkml:trace contextRef="#ctx0" brushRef="#br0" timeOffset="15092.99">16687 8449 409 0,'-8'18'98'0,"16"-7"42"0,11-4-116 15,12-8-10-15,6-5 0 16,16-6-13-16,1-12-15 16,19-9-127-16,2 0 31 15</inkml:trace>
  <inkml:trace contextRef="#ctx0" brushRef="#br0" timeOffset="15371.82">17368 8129 400 0,'-20'53'89'0,"1"6"41"15,11 1-116-15,12-2-1 16,15-15 7-16,10-18 8 16,5-19 9-16,5-23 25 15,-4-12 7-15,-3-18 5 16,-10-3-6-16,-6-10-4 15,-12 7-26-15,-9-2-9 16,-11 11-9-16,-8 6-9 16,-5 16-9-16,-3 8-13 0,3 6-14 15,2 12-62-15,12 8 34 16,3-2-180-16,11 0 22 16</inkml:trace>
  <inkml:trace contextRef="#ctx0" brushRef="#br0" timeOffset="15541.09">18259 8290 605 0,'-1'5'-194'0,"1"-11"127"15</inkml:trace>
  <inkml:trace contextRef="#ctx0" brushRef="#br0" timeOffset="18888.29">12647 6779 325 0,'-2'-1'101'0,"-2"4"29"15,1 1-91-15,-5-1 7 16,2-1-4-16,1 3-10 16,5-3-8-16,7-2-5 15,7 3-8-15,2-5-8 16,10 4 2-16,8 0-3 15,2-1 1-15,5 3-3 16,8 5 3-16,-4 1-4 0,-9 2-10 16,-5 6 181-16,-13-2-327 15,-11-3 158-15</inkml:trace>
  <inkml:trace contextRef="#ctx0" brushRef="#br0" timeOffset="19593.59">14761 6777 260 0,'-17'-3'104'0,"11"7"23"0,5-1-68 16,3-2 3-16,10 2-16 15,12-1-10-15,0-3-15 16,13 2-8-16,1-1-6 0,5 2-4 15,-7 3 0-15,1 4-4 16,-9-1-9-16,-5 6 133 16,-9 0-271-16,-2-3 125 15</inkml:trace>
  <inkml:trace contextRef="#ctx0" brushRef="#br0" timeOffset="21120.66">12675 7185 186 0,'-2'-4'86'0,"2"3"12"16,-2-1-48-16,7 5-5 15,-9-2-14-15,10-1-1 16,0 3-8-16,8 1-3 15,1-4 0-15,12 6-3 16,-5 2-6-16,4-3-6 0,-2 2-1 16,3 6-2-16,-5-1 0 15,0 0 0-15,-4-1-4 16,-5 3-122-16,-6-3 40 16</inkml:trace>
  <inkml:trace contextRef="#ctx0" brushRef="#br0" timeOffset="21340.59">12714 7429 278 0,'3'0'81'0,"12"-3"22"16,-7-3-72-16,7-1-19 15,3 1-2-15,2-3-1 16,0 3-5-16,6-3-110 16,-1 1 37-16</inkml:trace>
  <inkml:trace contextRef="#ctx0" brushRef="#br0" timeOffset="21591.01">13053 7343 258 0,'-9'31'96'16,"-6"7"22"-16,1 1-64 16,8-3-24-16,8-11 1 15,9-8 2-15,5-10-6 16,5-16 9-16,-2-8 4 16,0-11-2-16,-6-6-10 0,-5-3-5 15,-5 7-9-15,-7 2-5 16,-5 10-2-16,-2 8-2 15,-1 7-11-15,-3 9-32 16,4 3-131-16,-1 2 22 16</inkml:trace>
  <inkml:trace contextRef="#ctx0" brushRef="#br0" timeOffset="22079.03">14640 7318 343 0,'11'-3'81'0,"13"-3"30"0,5 2-98 15,5-9-8-15,5 3-1 16,8-4-23-16,-11 2-92 16,-3 4 23-16</inkml:trace>
  <inkml:trace contextRef="#ctx0" brushRef="#br0" timeOffset="22506.77">14638 7444 329 0,'2'5'109'16,"1"-4"26"-16,1-3-85 16,15-2-24-16,0-3-7 15,7-4-6-15,1-4-10 0,4-3-21 16,-5 0 31-16,3 1-151 16,-6 3 43-16</inkml:trace>
  <inkml:trace contextRef="#ctx0" brushRef="#br0" timeOffset="22811.2">15069 7261 282 0,'-26'22'99'0,"0"8"13"15,9 3-67-15,3 5-31 16,12-11-3-16,9-8 9 15,10-10 0-15,11-13 8 16,-2-12 5-16,9-11 10 0,-6-4-3 16,1-7-1-16,-15 1-7 15,-5-2-7-15,-12 10-10 16,-11 5-8-16,-14 11-4 16,-1 16-4-16,-3 9-10 15,-3 12-31-15,5 4 0 16,5 8-133-16,8-9 17 15</inkml:trace>
  <inkml:trace contextRef="#ctx0" brushRef="#br0" timeOffset="22971.35">15648 7427 452 0,'-17'15'126'0,"4"-7"20"16,-2-12-267-16,-7-12 17 16</inkml:trace>
  <inkml:trace contextRef="#ctx0" brushRef="#br0" timeOffset="30617.26">13464 16915 281 0,'-9'2'224'0,"-4"-4"-55"16,-2 0-35-16,0-5-96 15,6 1-34-15,3-6-1 16,5 2-1-16,6-3 0 16,1 3 0-16,10 0-3 15,7 6 1-15,13 3-1 16,2 4 0-16,12 9-1 15,-1 4 1-15,10 0-14 16,-9-1-15-16,11-2-141 16,-13-12 28-16</inkml:trace>
  <inkml:trace contextRef="#ctx0" brushRef="#br0" timeOffset="31594.55">16802 16999 508 0,'7'8'152'15,"4"-4"25"-15,12-3-131 16,5-2-61-16,15-13-29 16,4 0-133-16,16-13 20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4T12:34:20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16524 7288 269 0,'7'5'64'0,"-13"1"34"0,5-2-73 15,2 2 4-15,0-1 1 16,-8-3 8-16,6-1-10 15,1 0 3-15,0-2-8 16,0-3 0-16,6-1-5 16,-5-5 3-16,11 0-4 0,-1-8 4 15,1-10 0-15,6-9 2 16,2-9-5-16,6-33-4 16,10-11 2-16,15-35-1 15,4-16-5-15,34-36 1 16,-4 2-2-16,20-31-6 15,0 27-2-15,9-3 8 16,-19 38-3-16,-2 18 2 16,-27 44-2-16,-7 12 2 15,-21 28-8-15,-7 12 2 16,-10 14-1-16,-5-1 0 16,-7 19 0-16,-2-2 0 15,-5-2 1-15,-4 3 0 16,0 5 1-16,-3-14 0 15,3 9 2-15,0-1-24 16,2-1-10-16,5 3-20 0,0 1-13 16,9 1-128-16,1-6 41 15</inkml:trace>
  <inkml:trace contextRef="#ctx0" brushRef="#br0" timeOffset="6567.16">18525 4327 341 0,'-1'-7'104'0,"0"-1"33"15,-1 1-99-15,-3-4 12 16,2 7-10-16,-5-4-3 16,-3 4-12-16,-3 2-2 15,-1 3-11-15,-2 7-4 16,-1 8-4-16,-4 10 0 15,-1 7-2-15,-1 12 1 16,1-1-1-16,6 4 0 16,13-6-2-16,8-8 1 15,15-14-3-15,9-13 3 16,5-14-1-16,5-15 2 0,2-8 2 16,-3-10 9-16,-4-4 2 15,-5-11 1-15,-7 6-1 16,-8-22-1-16,-1 4-8 15,-2-5-3-15,-5 15 2 16,-1 4 4-16,-1 31-3 16,-4 14-1-1,-1 16-1-15,3 16-4 0,-1 13-2 0,9 15 1 16,2 2 0-16,4 15 2 16,0-8 0-1,5-3 1-15,-3-18 0 0,-1-3 1 16,-3-21-2-16,-1-10 1 15,-4-12-2-15,-1-12 3 16,-1-8 2-16,0-10 1 16,0-1-1-16,4-2 0 15,-1 9-4-15,0 4-1 16,-2 18 0-16,-1 10 0 16,-4 16-2-16,2 13 2 15,4 6 0-15,7 5 0 16,4-1-2-16,7-9 18 15,-8-11 4-15,5-14 13 16,-3-15 10-16,-1-18 11 0,0-8-13 16,5-9-3-16,-6 0-12 15,-3-9-10-15,-3 10-7 16,-3 3-4-16,-4 10-3 16,-4 5-1-16,0 14-5 15,-3 6-33-15,-1 6-25 16,6 2-49-16,7 2-147 15,3-3 12-15</inkml:trace>
  <inkml:trace contextRef="#ctx0" brushRef="#br0" timeOffset="6905.48">19183 4341 379 0,'-7'23'146'16,"-5"10"12"-16,2 6-111 15,-1 12-4-15,2-3-28 0,3 1-8 16,6-9-19-16,3-1-25 16,-2-18-75-16,3-7-47 15,-2-8-36-15</inkml:trace>
  <inkml:trace contextRef="#ctx0" brushRef="#br0" timeOffset="7864.12">18419 4799 269 0,'26'-8'141'0,"-8"1"4"16,11 0-40-16,1 1-52 15,14 1 9-15,2-2-21 16,21 5-5-16,-3-7-12 15,17 4-7-15,-13-3-12 16,6 3-3-16,-13 4-1 16,-3 3 1-16,-20 2 4 0,-5-1-25 15,-13 3-10-15,-13-2-16 16,-11 2-11-16,-11-1-44 16,-3 10-21-16,-16-9-6 15,3 3 15-15,-6 0 35 16,1 2 67-16,-5-1 76 15,5 8 27-15,-6 10 18 16,1 4-19-16,-6 15-10 16,4 1-26-16,-4 12 0 15,6-6-16-15,-3-1-8 16,21-6-15-16,2-7-4 16,19-15-12-16,13-7 9 15,11-8 6-15,3-15 11 16,5-12 5-16,3-14 3 0,-3-12-10 15,3-22-5-15,-6-4-11 16,-1-9-3-16,-5 4-4 16,-5 8 2-16,-7 20 3 15,-2 18 1-15,-7 25 0 16,-1 18 0-16,-2 16-3 16,4 22-3-16,4 7-2 15,9 12 0-15,8-6 1 16,7-9-1-16,0-24-1 0,2-13-1 15,-6-25 0-15,-2-21 0 16,-6-12 3-16,-2-15-1 16,-7-5 3-16,-4 1 0 15,-6 14-1-15,-4 13 1 16,-4 23-2-16,-4 23-1 16,2 16-2-16,8 14 1 15,5 8-1-15,14 1 2 16,7-10 1-16,4-11-1 15,-4-13 0-15,-3-16-1 16,-10-12 1-16,-10-21-3 16,-6-3 1-16,-7-9 0 15,-3 5-1-15,-2-1-1 16,2 14 3-16,4 7-2 16,10 10 0-16,9 5 1 0,5 3-1 15,18-2-1-15,2-4 3 16,13-7-9-16,2-8-14 15,12-8-41-15,-5 1 211 16,4-7-360-16,-9-4 159 16</inkml:trace>
  <inkml:trace contextRef="#ctx0" brushRef="#br0" timeOffset="8042.75">19669 4691 537 0,'-11'29'134'0,"4"-18"46"16,8-13-148-16,9-7-25 16,7-5-2-16,5-10-34 15,3-3-20-15,-5-4-132 16,-9 3 5-16</inkml:trace>
  <inkml:trace contextRef="#ctx0" brushRef="#br0" timeOffset="8207.08">19636 4751 464 0,'16'29'143'15,"9"-12"31"-15,3-5-136 16,5-8-4-16,-3-6-15 15,1-8-40-15,-9-3 29 16,-11-16-182-16,-10-2 45 0</inkml:trace>
  <inkml:trace contextRef="#ctx0" brushRef="#br0" timeOffset="8725.51">20220 4744 319 0,'6'4'116'0,"0"0"28"16,1 0-87-16,5 4 9 16,0-3-11-16,13-6-6 15,1-7-12-15,6-4-4 16,2-2-16-16,3-13-4 15,-16-3-7-15,16-2-2 16,-7-3-3-16,-2-10-35 16,-5 6-17-16,11 0-132 15,-19-1 3-15</inkml:trace>
  <inkml:trace contextRef="#ctx0" brushRef="#br0" timeOffset="8908.15">20576 4320 355 0,'13'40'137'16,"6"12"17"-16,-1 6-102 0,6 9 1 15,-3-6-27-15,1-5-10 16,-5-16-9-16,-4-5 2 16,-7-16-16-16,-9-9 107 15,-7-10-261-15,-3-23 109 16</inkml:trace>
  <inkml:trace contextRef="#ctx0" brushRef="#br0" timeOffset="9076.27">20913 4636 404 0,'6'41'126'0,"-7"8"24"0,-1-6-117 16,-1-1-16-1,0-13-24-15,-11 2-142 0,-4-10 32 16</inkml:trace>
  <inkml:trace contextRef="#ctx0" brushRef="#br0" timeOffset="10797.06">21239 4443 260 0,'-1'-1'92'0,"-1"1"16"0,0 2-74 16,-2 4 0-16,1 1-11 16,0 7-4-16,-2 2-4 15,-1 10-1-15,2 3-2 16,5 8-4-16,4-3 5 16,8 4 0-16,4-15 5 15,3-9 5-15,-4-8 8 16,2-4-7-16,-6-14 4 0,-1-3 0 15,1 1-6-15,-8-10-6 16,-5 0-1-16,-6-4-5 16,-6 4-7-1,-6-3-1-15,1 7 1 0,-1-1-4 16,3 8 3-16,6 2-2 16,-1 5 0-16,9 1-2 15,8 3 2-15,11-1-3 16,11 0 2-16,9-2-3 15,4 0 3-15,6-2-3 16,-3-1 5-16,-1-1-3 16,-9 2 6-16,-6-4 2 15,-9 7-15-15,-10 0-31 16,-14-1 95-16,-1 6-228 16,2 6 72-16</inkml:trace>
  <inkml:trace contextRef="#ctx0" brushRef="#br0" timeOffset="10987.41">21639 4515 344 0,'-1'16'111'15,"2"1"27"-15,2 12-97 16,0 0-2-16,2 12-9 15,0-6-17-15,0 1-6 16,2-13-1-16,2 3-15 16,-1-14 262-16,-4-12-400 15,-1-2 210-15</inkml:trace>
  <inkml:trace contextRef="#ctx0" brushRef="#br0" timeOffset="12478.36">21240 4395 108 0,'-8'-1'100'15,"3"4"-8"-15,1 0-20 16,0 1-4-16,1-1-22 16,3 1-5-16,1 0-12 15,1 3-1-15,-1 3-5 16,1 8 0-16,-2 5-6 15,0 14-3-15,2 7-3 0,4 12-5 16,0-8-4-16,7 7-2 16,-1-16 6-16,4-4 2 15,3-16 9-15,-4-8 10 16,-4-18 8-16,3-9 2 16,-8-13-3-16,1-10-6 15,2-2-9-15,-1-7-8 16,-7 1-6-16,8 3-3 15,-2 7 0-15,1 3-4 16,-2 13 4-16,6 6-4 16,-5 6 4-16,1 3-3 15,1 3 3-15,1 3-4 16,3 0 4-16,3-1-4 16,-1 0 3-16,4-4-3 0,0 0 4 15,2-1-4-15,-4 0 3 16,-2-1-2-16,-8 5 3 15,-2 1-4-15,-8 0 0 16,-5 1-25 0,-2 1-13-16,1 1-26 0,2 3-115 15,2 3 20-15</inkml:trace>
  <inkml:trace contextRef="#ctx0" brushRef="#br0" timeOffset="14825.78">22922 4520 267 0,'-4'5'70'0,"-4"0"32"15,0 0-73-15,5 2 4 16,8 3-1-16,4-2-5 16,2-3-4-16,13 0-4 15,2-7-2-15,15-10 1 16,-2-5 0-16,13-11 2 16,-11-4-1-16,-3-7-1 15,-10 4-1-15,-7-5 0 16,-13 7-2-16,-8 7 0 15,-8 13 0-15,-14 6-3 0,-5 17-1 16,-7 16-7-16,-1 6 0 16,1 14-3-16,7 5 0 15,13 6-2-15,13-8 2 16,17-5-3-16,12-14 2 16,12-14-1-16,4-17 1 15,6-14 0-15,-9-8 0 16,-3-9-20-16,-9 2-9 0,-4-3-136 15,-9 12 23-15</inkml:trace>
  <inkml:trace contextRef="#ctx0" brushRef="#br0" timeOffset="15406.51">23560 3845 299 0,'-9'17'78'16,"1"2"31"-16,-4 2-84 15,2 5 2-15,4 6-3 16,8-7-10-16,5-1 0 16,6-11-2-16,5-5 4 15,2-10 3-15,-2-11 5 16,0-5-2-16,-3-7-2 16,-6-1-4-16,-4-5-4 15,-5 9-3-15,-3 5-4 16,-1 5 1-16,1 5-5 15,-2 10 1-15,1-8-3 0,8 10 3 16,5 3-3 0,1-4 2-16,11 2-3 15,3 6 1-15,3-13 0 0,-3-4 1 16,4-2 0 0,-5-6 1-16,-5-3-6 0,-4 6-11 15,-1 0-135-15,-12-4 36 16</inkml:trace>
  <inkml:trace contextRef="#ctx0" brushRef="#br0" timeOffset="15639.42">23973 3698 286 0,'-13'23'80'0,"3"3"24"15,2-2-78-15,1 13-15 16,4 3 3-16,3 1-9 16,7-4 1-16,5 4-3 15,1-16 2-15,-1-6-4 16,-4-9 5-16,-1-11-115 16,-6-8 39-16</inkml:trace>
  <inkml:trace contextRef="#ctx0" brushRef="#br0" timeOffset="15795.71">23881 3913 334 0,'9'6'104'16,"5"-4"22"-16,5-1-97 16,10-4-3-16,-1-7-9 0,10-7-11 15,-5-5-11-15,5-1-122 16,-6 0 37-16</inkml:trace>
  <inkml:trace contextRef="#ctx0" brushRef="#br0" timeOffset="17752.56">23432 4133 312 0,'0'1'84'0,"2"0"35"15,5-2-87-15,5 0 4 16,-8-7-1-16,16-2-4 15,2-2-8-15,6-6-2 16,-2-4-6-16,5-6-2 16,-1 0-5-16,4-6-2 15,-6 3-4-15,0-7 2 16,-7 4-3-16,-4-5 1 16,-10 1 0-16,-3-6 0 15,-4 6-4-15,-10-5 0 0,0 9-3 16,-4 5 0-16,1 11-1 15,1 4 4-15,7 8-1 16,2 5 3-16,4 5 0 16,2 7 0-16,3 1-2 15,1 9 2-15,-1 0-2 0,3 12 5 16,0 1 0-16,5 6 6 16,-1-2 1-16,4 14 2 15,-4-9-4-15,4 6-1 16,-9-8-5-16,-2-1-1 15,-3-12 0-15,0-6 0 16,-9-11 1-16,1-3 2 16,2-10 1-16,-11-5-26 15,0-5-2-15,-6 1-133 16,3 1 17-16</inkml:trace>
  <inkml:trace contextRef="#ctx0" brushRef="#br0" timeOffset="18061.62">23869 4002 290 0,'0'7'112'0,"-5"5"18"16,9 2-83-16,-1 6 6 15,-6-2-22-15,7 9-8 16,2-3-12-16,-1 5-4 16,3-4-5-16,5 4 0 15,-7-8-2-15,6-5-9 16,-7-9 217-16,5-14-350 15,-3-9 178-15</inkml:trace>
  <inkml:trace contextRef="#ctx0" brushRef="#br0" timeOffset="19672.93">18836 5865 293 0,'-3'-14'94'0,"2"-2"27"15,-6 1-76-15,-5-1 3 16,0 6-6-16,-6 6-5 16,-6 0-9-16,-3 15-6 0,1 6-10 15,-6 11-5-15,7 3-1 16,6 14-6-16,11-11 2 16,12 2-3-16,7-15 3 15,10-11-3-15,2-16 4 16,8-16 0-16,-2-12 3 15,2-17-3-15,-2-1 3 0,-3-10-1 16,-5 10-3 0,-3-12 4-16,-8 12 3 0,-3 6-4 15,-3 13 3-15,-4 15-2 16,-2 31-5-16,0 20-3 16,1 12 5-16,4 21-5 15,1-3 4-15,8 7-3 16,8-10 3-16,-1-5-4 15,3-22 4-15,-1-11-4 16,-1-16 9-16,-5-20 3 16,-4-13 4-16,2-14-3 15,2-8 4-15,-8-6-8 16,2 9-4-16,0 10-3 16,-6 15 2-16,0 21-4 15,4 18 3-15,-1 13-4 16,2 5 4-16,7 6-2 0,4-6 1 15,8-5 0-15,-1-16 2 16,6-9 3-16,-8-15 8 16,-2-13 9-16,-7-8 1 15,-4-8-1-15,-3-3-4 16,-2-2-8-16,-6 6-5 16,-3 4-5-16,-3 10-10 15,-5 8-36-15,0 12-15 0,1 6-142 16,0 4 9-16</inkml:trace>
  <inkml:trace contextRef="#ctx0" brushRef="#br0" timeOffset="20201.66">19456 5753 253 0,'-17'-1'106'0,"2"0"13"15,5 7-58-15,2-4-7 16,-3-4-9-16,6 1-14 16,11 7-9-16,0-6-6 0,11 1-3 15,4 1-2-15,2 3-4 16,0-4 1-16,1-1-4 16,-9 4-2-16,-1 5-1 15,-7 1 3-15,-16 5 1 16,-4 5 4-16,-3 2 1 15,-7-5 4-15,2 2-3 16,12-3-3-16,3-5-5 16,8-2 0-16,13 1-6 15,4-2 5-15,4-4-15 16,-4 4-6-16,7-3-25 16,-7-3-24-16,5-2-98 15,-4 1 16-15</inkml:trace>
  <inkml:trace contextRef="#ctx0" brushRef="#br0" timeOffset="20470.25">18901 6154 355 0,'-4'7'87'0,"-1"-1"41"16,4-10-99-16,12 9 1 16,6-6 3-16,10-7-10 15,11 1-6-15,18 2-5 16,-3-6-5-16,11-8-5 15,-2 8 3-15,3-7-3 16,-11 3-6-16,-5 0 160 16,-17 1-301-16,-2 4 146 15</inkml:trace>
  <inkml:trace contextRef="#ctx0" brushRef="#br0" timeOffset="21125.43">19158 6475 304 0,'-39'19'137'0,"12"-10"0"15,-3 2-55-15,10-3-65 16,-2 2 1-16,10 3-4 0,-5 6-6 16,5-1 0-16,2 2-6 15,7-1 0-15,10-3-4 16,7-9 2-16,9-1-2 15,3-10 2-15,9-10 0 16,-8-10 3-16,10-11-1 16,-6-9 2-16,-4-14-2 15,-9 0 1-15,2-3-1 16,-11 12 1-16,-4 8 4 16,-5 21 3-16,-2 18 1 15,-7 20-1-15,-1 22-2 16,1 9-2-16,2 13-6 15,6-3 0-15,5 1 0 16,8-19 3-16,2-10-5 16,2-18 2-16,0-19-1 0,-2-14 2 15,-1-18-4-15,-2-7 3 16,-1-11 0-16,-3 2 1 16,0 4-1-16,-2 18 2 15,-3 11-3-15,-2 24 1 16,-1 20-1-16,-5 9 2 15,4 16-3-15,3 3 3 16,10 5-1-16,1-11 2 0,5-4-3 16,1-16 1-16,-6-13 0 15,-3-11 1-15,-3-14-1 16,-3-4 1-16,-2-10 0 16,-5 0 2-16,2-4-3 15,-7 5 1-15,4 3-1 16,6 8 1-16,10 2-5 15,-3 1 1-15,15 1-3 16,-1 0 1-16,0-3-2 16,-3-1 6-16,14-1-14 15,-9-1-7-15,7-2-134 16,-3 1 29-16</inkml:trace>
  <inkml:trace contextRef="#ctx0" brushRef="#br0" timeOffset="21442.56">20036 6093 457 0,'-4'11'99'0,"17"4"43"16,1-12-131-16,8 0-7 15,12-6 1-15,4-3-1 16,-3-12-1-16,10 0-18 15,-9-3-130-15,-6 3 37 16</inkml:trace>
  <inkml:trace contextRef="#ctx0" brushRef="#br0" timeOffset="21623.22">20146 6231 279 0,'-2'24'165'15,"11"-11"-26"-15,9-6-31 16,8-8-103-16,3-11 0 16,0-5-12-16,-5-1-7 15,4-1-127-15,-11-4 31 0</inkml:trace>
  <inkml:trace contextRef="#ctx0" brushRef="#br0" timeOffset="22059.95">20604 6318 355 0,'-7'7'82'0,"5"-7"35"15,8-4-101-15,10-6 4 16,5-6-1-16,14-5-4 16,6-4-3-16,8-2-4 15,-3-2-4-15,4-5-4 16,-6 0-11-16,1-8-119 15,-10-2 33-15</inkml:trace>
  <inkml:trace contextRef="#ctx0" brushRef="#br0" timeOffset="22235.64">20966 5860 357 0,'4'52'102'16,"2"15"33"-16,3-2-99 15,0 4-3-15,-3-19-6 16,-1-1-11-16,-2-19-6 16,-1-6-22-16,0-11 227 15,2 0-360-15,-4-11 182 16</inkml:trace>
  <inkml:trace contextRef="#ctx0" brushRef="#br0" timeOffset="22741.79">21191 6216 303 0,'8'-4'100'0,"-1"5"24"0,6-2-77 16,0 1-10-16,7-3 0 16,1-2-13-16,5 6-2 15,0 3-3-15,-3 6-5 16,-9 6-3-16,-6 14-2 16,-12-4 1-16,0 8-4 15,-7-7 3-15,1-2-4 16,6-10 0-16,10-3-6 15,1-11 3-15,16-6-3 16,6-6-5-16,2-8 111 16,-1-4-261-16,8-1 118 15</inkml:trace>
  <inkml:trace contextRef="#ctx0" brushRef="#br0" timeOffset="23217.47">21635 6035 331 0,'-6'19'99'15,"-2"0"24"-15,4 11-94 16,3 1-6-16,5 5-5 16,2-8-5-16,7 1-2 15,-1-13 3-15,4-6 5 16,-3-12 0-16,1-9 4 15,-6-5 1-15,-4-8-1 16,-8-6-3-16,-6-1-2 16,-5 2-6-16,-4-4-1 15,3 10-4-15,3 5-3 0,8 8-2 16,7 2-1-16,7 8-2 16,13-1-2-16,6-3 3 15,19 0-2-15,2-2 0 16,2-7 1-16,-4-3 4 15,-2 1-27-15,-16 1-10 16,-1-1-133-16,-8 5 15 16</inkml:trace>
  <inkml:trace contextRef="#ctx0" brushRef="#br0" timeOffset="23611.99">21937 6106 353 0,'6'9'120'0,"9"6"23"0,-6-7-100 16,7 1 1-16,10 4-11 16,-5-4-5-16,-4 0-6 15,2 3-6-15,-6-1 0 16,-10 3 0-16,-3 1-1 16,-5 1-3-16,-1 2 4 15,0 1-4-15,5-5-8 16,9-3-3-16,7-2 1 0,9-12-1 15,4-3-11-15,4-7-33 16,-2-6 63-16,1-4-199 16,-3 5 52-16</inkml:trace>
  <inkml:trace contextRef="#ctx0" brushRef="#br0" timeOffset="24424.41">22763 5997 397 0,'4'1'97'0,"4"-2"36"16,9 0-113-16,12-2-5 16,1-3-2-16,10-8-8 15,3 1 1-15,3-3-21 16,-2 2-121-16,-3 4 36 0</inkml:trace>
  <inkml:trace contextRef="#ctx0" brushRef="#br0" timeOffset="24588.98">22886 6138 329 0,'7'15'96'0,"2"-11"22"0,5-2-89 15,4-5-20-15,7-14-121 16,2-6 36-16</inkml:trace>
  <inkml:trace contextRef="#ctx0" brushRef="#br0" timeOffset="25143.53">23400 6089 181 0,'-3'4'108'16,"3"2"-3"-16,2-1-35 16,-10-6-13-16,6 5-16 15,0-3-16-15,4 1-6 16,2-3-9-16,5 0-4 15,4-3 3-15,14 0-3 16,-2-8 1-16,13-4 3 16,1-2 3-16,2-12-2 15,-6 0 5-15,0-6 0 16,-11 3-2-16,-8-5 3 16,-15 6 1-16,-12 6 1 15,-13 10-1-15,-12 12-2 16,-2 16-5-16,-7 18-6 15,8 11-2-15,2 13-4 0,16 6 2 16,10 4-4-16,16-12 5 16,12-6-3-16,8-15 1 15,5-23 1-15,1-16-4 16,5-15-31-16,-2-17-60 16,-6-15-72-16,-11 7-26 15</inkml:trace>
  <inkml:trace contextRef="#ctx0" brushRef="#br0" timeOffset="25594.61">23796 5590 403 0,'5'3'105'0,"7"-5"34"16,1 1-116-16,7-5-7 15,4 4-3-15,8-7-9 16,3 1 0-16,1-2 68 16,-2-4-212-16,-4-5 94 15</inkml:trace>
  <inkml:trace contextRef="#ctx0" brushRef="#br0" timeOffset="26985.18">23960 5642 123 0,'-16'11'100'15,"1"-3"-6"-15,-5-4-8 16,12 1-24-16,-4-2-4 16,2-2-14-16,6 4-3 15,1-4-9-15,-3 3-8 16,1-1-2-16,5 1-8 0,-8-3-3 15,6 4-7-15,2 0 2 16,5 7-6-16,-6-10 4 16,8-3 3-16,0 1 6 15,-1-6-1-15,-2-2 5 16,10-2-2-16,-1-2-1 16,1-11-5-16,8-6 2 15,-2-19-2-15,0-2-1 16,4-10-6-16,-5 5 15 0,-6 1-5 15,-3 14 6-15,-3 15 0 16,-7 14 4-16,-3 11-16 16,2 11 4-16,-1 9-11 15,-4-1 3-15,5 15-5 16,3 4 5-16,5 8-6 16,4-3 6-16,0 2-4 15,-1-14 4-15,-2-7-4 16,-2-9 5-16,-3-6-3 15,-5-7 4-15,4-2-4 16,-5-7 2-16,-1 3-34 16,-2 5-18-16,-1 0-140 15,-6-4 9-15</inkml:trace>
  <inkml:trace contextRef="#ctx0" brushRef="#br0" timeOffset="27370.79">24272 5529 181 0,'10'4'146'15,"-7"-2"-21"-15,1 0-3 16,-2 3-85-16,-6 1 2 16,6 2-16-16,-7 4-3 15,-1 8-4-15,-5 4-3 16,2-1 2-16,-1 3 2 16,2-6-1-16,4-2-4 15,7-6-1-15,10 1-6 16,-1-11-2-16,13-2-6 15,5-4 5-15,2-2-11 16,-7-6-6-16,-1-3-20 0,-2-3-123 16,-7-10 24-16</inkml:trace>
  <inkml:trace contextRef="#ctx0" brushRef="#br0" timeOffset="27603.68">24515 5339 294 0,'0'32'92'0,"2"9"18"15,4-3-88-15,4 3 1 16,4-7-14-16,0-8-6 16,-2-10-12-16,1-13-102 15,-4-13 30-15</inkml:trace>
  <inkml:trace contextRef="#ctx0" brushRef="#br0" timeOffset="27773.72">24458 5475 337 0,'28'9'112'15,"12"-9"21"-15,7-7-82 16,9-8-36-16,-14-7 8 16,-1-4-153-16,-17 3 46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4T12:41:47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12073 11842 101 0,'-4'-1'92'0,"-4"-3"-3"16,4 4-19-16,-2-4-3 15,-1-3-21-15,0 1 2 16,1 1-18-16,-1-2 3 16,2 1-14-16,-1 4 1 15,1 2-12-15,3 1 3 16,-3 0-10-16,1 8 4 15,-1-2-5-15,1 10 4 16,-3-2-5-16,1 10 4 16,4-9-5-16,0 7 4 0,4-7-4 15,4-1 5-15,3-12-2 16,-3 0 6-16,1-5-2 16,0-9 8-16,-1 3-3 15,-4-2 3-15,1-1-7 16,-2-7 3-16,-2 5-8 15,1-1 2-15,-1-2 1 0,-3 6 6 16,-1 3-4-16,-3 10 5 16,-4-3-3-16,2 20-3 15,2-6-5-15,-1 5 2 16,2-8-3-16,6 4 3 16,5-4-2-16,-2-9 1 15,9 1-3-15,7-7 4 16,-2-1-5-16,0-15 5 15,5 3-3-15,-3 0 4 16,-6-2-3-16,-2 0 6 16,-9-2-5-16,-4 7 6 15,-9 0-3-15,0 12 4 16,-7 3-4-16,-2 15 4 16,1 3-6-16,0 7 2 15,3 4-5-15,1-4 3 16,9-3-3-16,4-4 3 0,3-4-4 15,4-11 4 1,4 2-3-16,2-10 2 16,3 2-3-16,0-7 4 0,-2 1-2 15,-2-3 3-15,-3 0-4 16,-2 5 4-16,-9-7-4 16,-3-4 6-16,-1 8-1 0,-4 8 4 15,-2-4-3 1,1 19 2-16,6 5-5 0,-6 0 1 15,5-8-2-15,1 1 1 16,7-2-2-16,2-9 2 16,6-2-5-16,6 5 3 15,-1-5-2-15,1-9 2 16,-2 9-1-16,-1-9 4 16,-10-1-4-16,1 0 3 15,-2 13-2-15,-9-5 2 16,0 6-3-16,-1 4 1 15,-3 1-2-15,-4-4 3 16,8 8-1-16,2-2 0 16,5 2-1-16,5-5 2 15,7 2-3-15,1-10 2 16,1-10-2-16,3 2 4 16,-6-4-2-16,-4-4 3 15,-3 1-3-15,-1 10 3 0,-10-3-3 16,-5 8 0-16,-1 7-2 15,-5 2 3-15,3 8-3 16,5 2 4-16,6-4-4 16,5-11-15-16,9 9-15 0,4-5-138 15,2-5 24-15</inkml:trace>
  <inkml:trace contextRef="#ctx0" brushRef="#br0" timeOffset="3259.21">12016 11850 106 0,'4'6'100'0,"-6"-8"-16"15,2 6-13-15,-4-5-28 16,-1 4-17-16,-5-2 7 16,4 7-11-16,-5-8 8 15,4 4-7-15,2 3 1 0,3-2-10 16,-3-5 3-16,3 5-10 16,0-3 5-16,-5-1-5 15,3 2 2-15,3 4-4 16,-1-1 8-16,-4-7-5 15,3 3 3-15,1 5-5 16,-2-7 4-16,2 1-9 0,-1 4 4 16,1-5-3-16,-5-3 7 15,5 3-2-15,-2-2 4 16,1 7-6-16,-2 1 6 16,2-6-10-16,-3 8 2 15,1-4-3-15,-5-13 3 16,2 10-4-16,1 5 4 15,2-5-1-15,-3 0 6 16,9 13-3-16,-5-13 2 16,0 3-1-16,-2-6-2 15,1 6-5-15,-5-5 7 16,1 6-1-16,3-5 1 16,1 4-1-16,1-3 2 15,-2 3-6-15,2-2 1 16,-6-1-1-16,6 3-2 0,-4-2 8 15,5 3 3-15,-10-5-3 16,10 5 3-16,-14-1 1 16,6 1-8-16,-2 3-3 15,6-1 5-15,-8-2 2 16,-3 3 1-16,-1-3-1 16,-4 0 1-16,0-2-5 15,-1 0 0-15,8 2-4 16,-5-1 3-16,3 1-4 0,-4 2 5 15,3-1-5-15,-2 4 12 16,-1 0-4 0,-4 1 5-16,3-1-3 0,-6 3 1 15,6-2-7-15,-1 0 0 16,10-2-3-16,-12 2 2 16,8-2-2-16,-5 0 2 15,3-1-2-15,-14 0 2 16,15-2-1-16,-11 3 1 15,4-3-3-15,-3 2 5 16,6 1-5-16,-2 2 4 16,2-6-4-16,0 6 5 15,2-1-5-15,2-3 4 16,1 1-4-16,2 3 3 16,0-1-3-16,-5-1 3 0,10 7-2 15,-8-6 2-15,0-6-2 16,1 0 2-16,8 1-1 15,-10-6 1-15,5 7 0 16,6 6 0-16,-6-3 0 16,3 2-1-16,-6-3-2 0,7 4 2 15,-3-4-1-15,2 3 2 16,-3-5-3-16,5 6 4 16,-5-8-2-16,0 8-2 15,2-4 13-15,-4 0 5 16,4 1-4-16,-3 2 2 15,4 0 1-15,-2-2-14 16,6 1-2-16,-6 0 2 16,5-2-3-16,-4 1 4 15,1 0-2-15,-1 6 2 16,-1-4-3-16,1 5 4 16,-3-4-4-16,-5 3 2 15,6-5-2-15,-3 6 2 16,4-2-2-16,-5 1 2 15,9-2-1-15,-5 0 1 16,6-1-2-16,-6-2 2 16,1-2-1-16,-1 3 1 0,3-2-3 15,-1 5 3-15,0 1-1 16,-2-1 0-16,-5-5-2 16,-3 1 4-16,4 3-2 15,-8-11 1-15,8 5-2 16,-6 3 3-16,5 0-2 15,-7-8 0-15,8 10-1 0,-3 0 2 16,3-3-3 0,-5 1 2-16,6 1-1 15,-6 2 2-15,4-2 0 0,-1 6 1 16,3 0-2-16,-3-1 1 16,9-1-1-16,8 5 0 15,-17-11-1-15,8 7 1 16,-8-2 0-16,-7 1 0 15,-7-3-2-15,12 9 3 16,-6-7-2-16,7 2 1 16,3 1-1-16,-6 3 2 15,6-4-2-15,-3 5 2 16,2-1-2-16,-4-5 17 16,5 0-4-16,-5-2 3 15,4-1-2-15,-1 5 0 0,4-1-14 16,-1 3 2-16,2-4-1 15,-2-3 0-15,0-4 1 16,-2 4 0-16,-8-6-2 16,2 6 3-16,-2 1-2 15,-2 1-1-15,2-1-1 16,3 3 2-16,1-4-2 0,-2 3 5 16,3-1-3-16,-3 1 3 15,5-2-4-15,-4 0 2 16,3 0-1-16,-4 1-1 15,4-1 0-15,-6 0 1 16,8 2 0-16,-2-1-1 16,5-3 1-16,0 5-1 15,2-3 1-15,-5 3 0 16,-3-4 0-16,0 3 1 16,0-4-1-16,-3 3 0 15,3-5 1-15,-1 6 0 16,2-5-2-16,-3 2 3 15,4 0-3-15,-3-3 0 16,3-1 1-16,-3 2 1 0,3-5-3 16,0 3 4-1,1-1-1-15,-1 2-1 0,1-3-1 16,4 8 1-16,-6-9-1 16,7 6 0-16,-2-4 2 15,0 4 0-15,-2-3-2 16,3 5 2-16,-5-3 0 15,-2 2-1-15,4-1-1 0,-3 2 2 16,1 0-1-16,0 1 0 16,3-2 0-16,-2 3 0 15,1-2 1-15,-1 2-1 16,3-4-1-16,-2 4 1 16,1-1-1-16,-3-2 0 15,3-1 0-15,-1 1 2 16,3-1 0-16,-3 2 0 15,4-1 0-15,-4 0 0 16,6 3-1-16,0-4-2 16,2 0 1-16,-4 1 0 15,4 0-1-15,-4-1 4 16,-1 0-1-16,-2 2 1 16,6-5-3-16,-3 0 3 0,-2-2-4 15,-1 1 2 1,5-3-2-16,-5 6 3 0,2-5-2 15,-4 3 3-15,5 1-3 16,-2 1 2-16,2-2 0 16,-2 5 0-16,2-4-3 15,-4 2 3-15,5-1-2 16,-4-3-1-16,7-1 1 16,1 5 4-16,2-5-6 0,0 2 4 15,7-1-2-15,-7-3 2 16,1 0-2-16,1 0 3 15,-1-3-2-15,0 4 0 16,0-3 0-16,3 2 1 16,-4-1-1-16,1 2-1 15,3-3 1-15,3 4 0 16,-2-4-2-16,1 3 3 16,-3-1-2-16,-1 1 2 15,0 1 0-15,2 0 0 16,-1-2-3-16,2 1 3 15,-3-1 1-15,1-1-3 16,-1 0 2-16,3 0 0 16,3 1 0-16,1 1-1 15,-6-2 0-15,2 1-2 16,-3-1 1-16,2-3 1 16,-1 0-2-16,4 0 2 15,2 1 0-15,6 0-1 0,-8-1 0 16,5-2 2-16,-1 1-2 15,-3-3 0-15,-5 2 1 16,9 1-1-16,-4 3 0 0,-2 1-18 16,4-1-25-16,-2 0-31 15,-7-1-141-15,-5-6 10 16</inkml:trace>
  <inkml:trace contextRef="#ctx0" brushRef="#br0" timeOffset="6982.15">8008 8190 143 0,'-7'-5'91'0,"-1"1"-9"0,1 0-35 15,-2 9-13-15,3 4-19 16,-3 2-3-16,-3-1-3 16,6 9-1-16,4-1-1 15,-4-3-1-15,9-4-4 16,1-1 6-16,0-7 2 0,3-4 4 15,-2-5 2-15,-1 0 2 16,2-2-3-16,-5 1-2 16,-1 2-3-16,0 1-1 15,0 4-4-15,0 6-3 16,1 3-1-16,1 6 0 16,1 4-1-16,2 5 0 15,1 0 1-15,2-2-1 16,3-3 0-16,0 2 0 15,-1-5 0-15,1-5 1 16,-2-2-1-16,-2-3 0 16,-2-6 1-16,0-7 0 15,-1 2-1-15,-4-8 2 16,-5 1-2-16,-2-2 1 16,1 6-1-16,-2 3 0 15,3 6 0-15,1 4 0 16,4 2 0-16,-2-5 1 0,1-2-1 15,1-1 0-15,0-2 2 16,4-15-120-16,0 1 42 16</inkml:trace>
  <inkml:trace contextRef="#ctx0" brushRef="#br0" timeOffset="11352.39">7988 8294 150 0,'1'8'114'16,"1"0"-11"-16,-2-1-32 0,0-3-10 15,-4 0-27-15,4 0-2 16,1 0-8 0,-1-3-3-16,0 0-5 0,-1-3 3 15,0-4-6-15,-5-2 1 16,-2 1 1-16,-2 0-1 15,-1 0-5-15,2 3 0 16,3 1-2-16,-1 3-4 16,5-3 0-16,-5-2-1 15,-2-2 0-15,-5-3-1 16,5-4 1-16,-6-5-1 16,6-1-2-16,-4-4 1 15,-2 0 1-15,-2-4 0 16,-3 5 0-16,-5 1 8 15,11 8 6-15,-1-1-1 16,0 2 0-16,2-3 1 0,3-3-10 16,-10-11-5-16,4 2 0 15,0-6 2-15,3 2-3 16,1 0 1-16,0 3 1 16,4-4 0-16,5 6-2 15,-3-6 7-15,5 1 11 16,3-2-1-16,0 7-1 0,-3-1 3 15,2 6-6-15,-5-3-13 16,3 0 2-16,-3-2-1 16,2-1-1-16,2-7 2 15,6 9-5-15,-5-5 23 16,1 4 2-16,-1-8-2 16,1 8 0-16,-6-8 5 15,4 10-23-15,1-8-2 16,4 14 1-16,-3-6 0 15,6-1 0-15,-3-1 0 16,0 12 0-16,0-11 0 16,2 13 1-16,-1 0 19 15,-2-1-1-15,1-5 2 16,-3 4-1-16,-1-7-1 0,1 3-19 16,1-2 3-1,4 5-4-15,4-2 3 0,-3 3-1 16,5 1 0-16,-2 2-3 15,-1 0 1-15,-2 3-2 16,6 1 4-16,-6-3-3 16,6 3 2-16,-3-1 2 15,0-4-1-15,-1-2-1 16,2 1 1-16,-2 2-2 0,-1-3-1 16,3 5 2-1,3 4-2-15,-3-5 2 0,1-3 2 16,3 6 0-16,-3-9-1 15,-5 0 0-15,7 3-2 16,2 10 0-16,-3-8 1 16,0 2-2-16,2 1 2 15,-6-1 1-15,1-9 0 16,-3 6 0-16,2-7 1 16,-2 3-2-16,4-4 0 15,-3 1-2-15,1-2 2 16,2 7 0-16,3-1 1 15,-5 2-1-15,6 3 1 16,-3 1-2-16,2 0 0 0,-3 3 0 16,3 1 2-16,-3-1-2 15,6-1 1-15,-5 1 0 16,6-3 2-16,2 3-4 16,-6-1 4-16,0 4-4 15,1-4 3-15,-5 4-3 16,2-2 3-16,1 2-1 15,2-3 0-15,0 0 0 0,4 0 1 16,-4 0-2-16,7-1 0 16,-4 0 2-16,7 5 0 15,-3-10-2-15,1 3 2 16,-1 4-1-16,2-3 1 16,-4-8-2-16,1 5 2 15,-1-1-1-15,0-9 1 16,-5 1-2-16,3-2 1 15,-1 3-1-15,5-8 1 16,-3 8-1-16,-2 0 1 16,0 2-2-16,4-1 1 15,-9 0 0-15,3-3 1 16,6 5 0-16,-1-3 1 16,-9 3 1-16,8 0 0 15,-2 6 0-15,1-5-3 0,-4 5 1 16,7-5 0-16,-5 1-1 15,0-6 0-15,1 9 2 16,5-3-1-16,-7 2 0 16,3-4-1-16,1 8 1 15,0-9-2-15,-4 4 3 16,7 7-1-16,-5-6 2 16,4-4-1-16,-5 1-1 0,4-3-1 15,-5-2 0 1,-2 3 1-16,-4 2-2 0,8 0 4 15,-6 0-2 1,1 0 1-16,8 2-1 0,-3-2 0 16,-3 2-1-16,8 1 2 15,-2 2-1-15,-2-3 1 16,2 5 1-16,4-6 0 16,-6 0-3-16,8 0 1 15,-2 2-1-15,1-5 0 16,-3-1 0-16,5 2 0 15,-2 2-1-15,-1-8 4 16,3 9-3-16,-6-1 1 16,-2 0-1-16,2-3 1 15,1 6-1-15,-3-6 2 16,5 5-2-16,1 0 2 0,-4 3 0 16,1-3-1-16,1 9 1 15,-3-8-1-15,-1 2-1 16,5-1 0-16,-5 1 1 15,2-7 1-15,3 4 0 16,-4-3 0-16,-4 2-1 16,2 1 0-16,-4 6-2 0,-2-4 0 15,-4 7 3-15,1 1-1 16,-5 1 0-16,7 2 2 16,-10 2-1-16,0 1 2 15,-4 0-3-15,1 1 2 16,-11-5-1-16,8 2 1 15,-2-4-12-15,0 3-42 16,-3 0-22-16,-6 2-149 16,-4-2-2-16</inkml:trace>
  <inkml:trace contextRef="#ctx0" brushRef="#br0" timeOffset="49683.69">13522 11896 66 0,'-10'-1'84'0,"-2"4"-15"15,-1 5 3-15,-3-5-33 0,5 3-4 16,0 7-18-16,0 3 0 15,4 1-6-15,1 3 0 16,3 2-3-16,3 3 1 16,8-1-3-16,4-10 2 15,8-5-4-15,4-11 6 16,3-9 1-16,-4-17 5 16,-4-1 0-16,0-2 5 15,-15-4-6-15,-1 1 1 16,-3 14-3-16,-8-3 1 15,-4 6-1-15,1 9 2 16,-4 5-3-16,-6 2-2 16,5 18-3-16,-7 2-1 15,7 2-3-15,-3 2 0 0,11-3-1 16,2-5 0-16,4-2 0 16,1-10 0-16,5-3 0 15,0-3 3-15,-2-4 1 16,4-3 3-16,-3 2 1 15,-5-11-3-15,-2 9-1 0,2-1-2 16,-3 3-4 0,-1 6 1-16,5 10 0 0,0-6-1 15,-1 5 1-15,7-3 0 16,2-1-2-16,6-3-3 16,2 0-8-16,4-4-30 15,-3-10-90-15,4 6-11 16,-9 3-52-16</inkml:trace>
  <inkml:trace contextRef="#ctx0" brushRef="#br0" timeOffset="50914.66">13608 11898 107 0,'4'1'96'16,"-5"1"-8"-16,-3-1-2 15,-3 2-35-15,-4 3 2 16,-4-1-18-16,1 3-1 15,-2-2-10-15,2 0-2 16,5-2-8-16,-6 2 0 16,3-3-5-16,1 2 1 15,0 0-2-15,0 4 1 16,1-4-6-16,0 0 1 16,1 2-2-16,-1 5-1 0,0-3-1 15,-1 0 2-15,-1 3-2 16,-3 0 5-16,0-2-1 15,-5 0 0-15,1 2 1 16,0 0 1-16,-2-1-6 16,-2 4 1-16,4 0 0 15,-6 2 1-15,1-2-2 0,-4 6 1 16,-3-4 1-16,-7 7 0 16,5-2-1-16,-9 5 1 15,2-8 1-15,2 10 2 16,2-6-2-16,-7-1 1 15,6-1 1-15,0 3-1 16,1-5-3-16,-7 2 2 16,5 5 0-16,-7-1 0 15,-1 1-1-15,-6 4 2 16,5-1-2-16,-10 0-1 16,11-2 0-16,-6 5 3 15,5-7 1-15,-7 6 2 16,2-5-1-16,-8 5 1 15,6-3-2-15,-7 3-4 16,9 0 1-16,-2 8 4 16,4-7 1-16,-11 5 1 0,7 0 0 15,-11 3 2-15,5-5-5 16,-4 10-2-16,9-4 0 16,-5 2 0-16,12-6 3 15,-5 0 1-15,5-8 2 16,-7-3 2-16,7-4 1 15,-11 3-5-15,10 4 0 16,-7-1-4-16,9 0-2 0,-3 4 0 16,10-7-1-16,-1 1 0 15,14 2 2-15,-12 2-2 16,10-4 1-16,-4 5-2 16,3-6 1-16,-6-2-1 15,13-2 1-15,-1 3-1 16,5-8 1-16,-4-3 1 15,5 2 0-15,-2-4 0 16,2-7 2-16,-3 6-2 16,4 1-1-16,-3-2 0 15,4 3 0-15,-7-2 0 16,7-1 0-16,-4 5-1 16,3-2 3-16,-9-1-2 15,13 4 1-15,-7-3-2 0,0-1 4 16,-2-2-5-16,7 2 3 15,-5 0-2-15,0 0 2 16,1 1-3-16,5 0 2 16,-2-3-1-16,-1-1 1 15,5 3 0-15,-1-7 1 16,0 2-15-16,3 1-13 16,5-7-27-16,4-1-129 0,1-7 20 15</inkml:trace>
  <inkml:trace contextRef="#ctx0" brushRef="#br0" timeOffset="52959.12">14741 12755 126 0,'-10'-13'85'15,"1"0"-3"-15,1 1-14 16,-3 5-17-16,-6 3-4 16,8 1-11-16,-4 9-4 15,4 3-9-15,-1 10-4 16,4 0-7-16,-2 11-2 16,8-1-3-16,2 2-2 0,4-14 0 15,7-5-1-15,-1-8 1 16,5-12 6-16,-7-10-2 15,3 2 2-15,-3-1 0 16,-3-8-1-16,-4 5-6 16,-1 6 0-16,-2 7-2 15,-5 4 0-15,-4 7-1 0,-3 6 0 16,0 2 0-16,1-1 1 16,3-1-3-16,10 3 3 15,6-8 0-15,5-1-1 16,-2-8-1-16,-2-5 2 15,-3-5 0-15,-5 1 0 16,-1-4-1-16,-7 4-1 16,7 10 1-16,-1 8-3 15,-3 4-1-15,1 8 0 16,10 4 1-16,-10-1-1 16,0-8 3-16,5 3 0 15,-1-2 1-15,-2-4 0 16,1-1 0-16,1 2 0 15,-5-5 0-15,-4 2 0 16,1 1-2-16,-3 0 6 16,5 6-1-16,-7-1 5 0,4-3 1 15,-9 5 1-15,2 0-4 16,-9-3 1-16,5 1-7 16,-6 4 1-16,5-5 3 15,-4 5 1-15,4-2 1 16,-1 3-1-16,2-2 1 15,-2 4-6-15,6 1 0 0,-3 0 4 16,3-2 4-16,-4 3 1 16,6 1 0-16,-7-6-2 15,5 6-4-15,-9-5-3 16,11 5-2-16,-12-14 3 16,4 6 0-16,-4-6-1 15,11 8-2-15,-12-1 3 16,9 9-3-16,-6-2 2 15,-3 2-2-15,-8 0 4 16,2-3-2-16,-6 8 0 16,2-3-1-16,-1 3 2 15,-1-4-2-15,-5 3-1 16,7-1 0-16,-9 1 1 16,5-2-1-16,-5 4 1 0,1-3 1 15,-11 3 1-15,6-1-1 16,-8 5 9-16,3-4 0 15,-7 6 0-15,7-5-1 16,-4 8 1-16,7-5-9 16,-9 8 0-16,11-9-3 15,-5 9 3-15,3-10-2 16,-8 7 2-16,12-14 0 0,0 12 3 16,3-9-2-16,-3 1 1 15,2-5-1-15,-6 9 1 16,-1-4-3-16,-10 5 1 15,8-1-2-15,-6 5 2 16,9-2-2-16,-2 2 2 16,10-5 0-16,2 9 4 15,2-10-2-15,-9-3 3 16,4 0-3-16,-6 4 3 16,0-6-7-16,-2 12 4 15,8-1-3-15,-10 4 1 16,13-4 5-16,-12 5 2 15,9-6-2-15,-8 5 1 16,12-5-1-16,-9 1-3 16,8-11-3-16,-9 4 1 15,8-7 0-15,1 4 0 0,-6-8 0 16,9 9-1-16,4-9-2 16,-1 4-12-16,-1-9-16 15,9 3-33-15,-1-10-131 16,5-8 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4T12:46:51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14450 10218 82 0,'2'2'71'16,"1"-1"13"-16,-3-1-21 16,-3 1 11-16,-1-2-17 15,-1 0-11-15,1 5-23 16,-1-4-2-16,1-2-9 0,2 2 2 16,-1-1-5-16,-1 1 3 15,3 0-4-15,-2 5 2 16,0-3-8-16,-4 2 2 15,3 4-5-15,-3 7 3 16,0-1-3-16,0 9 3 16,7 1-3-16,1-7 3 15,1-6-3-15,11 1 1 16,0-7-3-16,4-10 3 16,-3-5-2-16,4-2 3 15,-5-6-2-15,-3-6 5 16,-5 1-5-16,-1 1 4 15,-8 0-3-15,-2 2 3 16,-3 8-4-16,-2 9 3 16,0 7-3-16,0 11 3 0,-2 3-4 15,4 11 4-15,3-3-4 16,6 6 5-16,3-9-4 16,8-3 2-16,3-2-3 15,2-9 4-15,-3-9-5 16,6 6 5-16,-3-10-4 15,-4-10 5-15,-4 2-4 16,-1-2 4-16,-12-7-3 0,-8 4 5 16,1 5-5-16,-4 7 3 15,-3 3-3-15,-2 10 1 16,11 6-3-16,0 4 4 16,5-1-3-16,6 1 3 15,11-2-3-15,-1-1 3 16,5-8-3-16,1-6 4 15,-1 2-2-15,-8-14 10 16,-1 1-3-16,-5-1 5 16,-5-1-3-16,-7-4 1 15,3 8-9-15,-4 2 3 16,-1 3-5-16,4 3 0 16,-1-2-8-16,7 1-1 15,2-3-128-15,-1-8 36 16</inkml:trace>
  <inkml:trace contextRef="#ctx0" brushRef="#br0" timeOffset="9714.1">14485 10310 69 0,'-2'-1'109'0,"-2"-3"-22"16,0 6 1-16,-2-5-21 15,2 4-23-15,-2-3-2 16,5 3-12-16,-3-4 1 16,4 3-10-16,-3-4 2 15,3 3-6-15,-2-1 2 16,1 1-4-16,-2-3-1 16,-5 0-3-16,1-2-2 0,1 1-3 15,-4 1 3-15,1 0-1 16,2 1 1-16,-2-2 0 15,-1 1 0-15,4-2-5 16,-3-1 0-16,1-1-3 16,-1 0 1-16,3 0-2 15,-6-4 0-15,2 2 5 16,2 2 2-16,-2 0 0 0,0-3 1 16,2 1 1-16,-2 0-5 15,1-1-2-15,-1 1-1 16,-6-3 0-16,0 0-1 15,3 5 0-15,2-1 1 16,0 1 1-16,5 0 0 16,4 6-1-16,-7-9 0 15,1 6-2-15,0-1 2 16,3 2-1-16,-4-3 0 16,5 5 0-16,-6-6 0 15,1 1-1-15,-3 3 1 16,4-3 0-16,0 1 0 15,2 1 0-15,0 3 1 16,-3-4 2-16,-1-1 4 0,1 1 1 16,-2 0-1-16,-1-6 2 15,1 4-4-15,2 4-3 16,-5-2-2-16,2-4 1 16,-2 6-1-16,1-3-1 15,-2-2 2-15,4-2 0 16,-1 5-1-16,3 4 0 15,-1-2 0-15,-2-1 0 0,2 4 1 16,-2-5-2-16,1-2 1 16,-1 1 0-16,-2 0 0 15,4 1 0-15,-3 3 1 16,-2-2-1-16,1 2 0 16,5 1 1-16,-2-1-1 15,-1 0 0-15,6-1 1 16,-4 0-1-16,-2-1 0 15,5 2 1-15,-3-3-1 16,-3 1-2-16,9 3 2 16,-5-4 0-16,-9-3-1 15,14 4 1-15,1 0 2 16,-6 1-2-16,3-3 1 16,4 4 0-16,-15-8-1 15,2 2 0-15,-3-4 0 0,5 7-2 16,-8-6 3-16,9 6-1 15,-5-4 1-15,6-1-1 16,-6 0 1-16,6 3-2 16,-4-1 2-16,1 3-1 15,-2 1-1-15,2 5 0 16,-2 1 1-16,3 1-2 16,-2-2 1-16,-1-2 1 0,-2-3 0 15,2 0 0 1,-2 2 1-16,1-3 0 15,1 4-1-15,-1-1 0 0,0-3 1 16,-7-7-1-16,-1 3-1 16,8 3 1-16,-7-2 2 15,-4-2-1-15,2 10-1 16,4-4 0-16,-15 0 0 16,8 5-1-16,1 6 1 15,1-4 1-15,-3 1 0 16,6-7 1-16,-7-1 1 15,6 3-1-15,-8-6 0 16,10 12-1-16,-3-2-2 16,5-1 0-16,-15-10 1 15,6 9 0-15,-8-6-1 16,0 2 2-16,-2 0 1 0,6 3-3 16,-2-2 1-16,3-1-1 15,1 8 0-15,0-3 1 16,-2 7-1-16,4-2 0 15,-2-2 1-15,12 10 0 16,-1-2 0-16,-3-2 0 0,-3 3 0 16,-1-3 1-16,-9-5-1 15,4 0 0-15,4 8 0 16,6-4 1-16,-4 5 0 16,1-4-1-16,1 8 1 15,0-8 0-15,-1 7-1 16,7-3-2-16,-1 5 1 15,-2-5 0-15,0 5 0 16,1-5 0-16,0 4 2 16,2-3-2-16,3 5 2 15,2-2 1-15,-8 3-2 16,1-1 0-16,-3 1 2 16,1-4-3-16,-4 5 2 15,7-10-1-15,-4 7-1 0,5-3 0 16,-8 4 1-1,7-4 0-15,-2 11 0 0,3-7 0 16,-3 5 1-16,7 2-1 16,-5-1-1-16,8 0 1 15,-4 5 0-15,3-5-1 16,-1 3 2-16,3-1-1 16,-8-4 0-16,7-1-1 0,1 7 1 15,0-9-1-15,-4 3 2 16,5-1 0-16,-3 8 0 15,-8-15-2-15,5 14 1 16,0-4-1-16,-1 4 1 16,-3-8-1-16,5 12 0 15,-2-7 2-15,-1 4-1 16,2-2-1-16,2 3 1 16,3-6 0-16,2 7-1 15,4-7 2-15,-2 1-1 16,0-4 0-16,0-1 0 15,-3-6 0-15,-1 3 0 16,-1 2 0-16,6 3 0 16,-3 1 1-16,2 6-1 15,-1-7 0-15,2 3-1 16,-2-4 1-16,2 0 0 0,-1-1-1 16,3 6 1-16,-3-5 1 15,-1 5-1-15,2 1 0 16,-2-5 0-16,0-2-1 15,2 6 2-15,1-8-1 16,-1 2 1-16,1-4-1 16,0 5 0-16,0-9 0 15,0 9-11-15,-2-8 26 0,4 13-1 16,1-6 1 0,0 4 1-16,2-7 8 0,5 5-24 15,-3-5 0-15,-3-2 1 16,3-2-1-16,2 2 1 15,-8 1 0-15,5 1-1 16,2 1 0-16,2 6 0 16,1-2 1-16,5-3-1 15,-3 0 0-15,5 2-1 16,-4-7 1-16,3 5 0 16,-4-6-1-16,1 4 1 15,-2-6 0-15,4 8 1 16,-4-5-1-16,8 9 0 15,-1-4 0-15,-3 5-1 16,3-3 1-16,0 3 0 0,-5-3 1 16,5 3-1-16,-3-1-1 15,1 2 2-15,2-2-2 16,-1 4 2-16,1-1-1 16,1-3 1-16,5 1-2 15,-3 0 1-15,2-2-1 16,-3-6 1-16,0 4 1 15,-7-4-2-15,3 0 2 0,-5 2-1 16,1 3 0-16,0 1-1 16,1 0 1-16,2 5-1 15,-1-9 1-15,1 5 0 16,2-3 1-16,1 3-1 16,-7-5 0-16,8 6 0 31,-3-4-1-31,4 2 1 0,-4-3 0 0,5-1 1 15,-4 2 0-15,4 2-1 16,-9-5 0-16,12 5 1 16,-2-3-1-16,4-3-1 15,-2-1 0-15,8 3 1 16,-7-4 0-16,4 3-1 16,-7-2 2-16,9 0-1 15,-5-1-1-15,-1-1-1 0,0-1 2 16,8 3 0-16,-5-2 1 15,4 0-1-15,0 0 1 16,4 2 0-16,-6-2-2 16,5 0 1-16,-1-2 0 15,4 0 0-15,0-3-1 16,5 0 1-16,-1 3-1 16,0-3 1-16,-5 1 0 15,-2-5 0-15,1 7 1 0,0-8-1 16,0 4-1-16,5 4 2 15,0 0-1-15,1-4 0 16,0 5 0-16,3-5 0 16,-4-4-1-16,8 10 0 15,-11-18 0-15,8 9 2 16,-7 3 0-16,-2-2 0 16,-10-10 0-16,13 16-1 15,-13-7 0-15,8-2-1 16,-3 4 0-16,9 6-1 15,-8-13 2-15,5 0 0 16,-4-1 1-16,7-1-1 16,-6-5 1-16,8 6-1 15,-5 1 0-15,-1 1 0 0,-5 0 1 16,-3 0 0-16,-6-2-1 16,0-2 0-16,1 4-1 15,1-6 1-15,1 3-1 16,2 2 0-16,-1 2 1 15,1-6 0-15,-3 3 0 16,2-2 0-16,1-4 0 16,-1-12-1-16,4 4 1 15,3 3 0-15,-4-3 1 0,-2-2-1 16,3 16 1-16,-8-12 0 16,-9-4-1-16,9 11 0 15,3 2 1-15,-7-11-1 16,2 7 1-16,8 1-2 15,-5-3 1-15,-2-5 0 16,4 7-1-16,2-2 2 16,-2 1-2-16,-5-8 2 15,1 6-1-15,0-5 0 16,-2 2-1-16,1 0 3 16,0 1-2-16,4-5 0 15,-1 8 1-15,-1-7-1 16,3 1-2-16,4 0 2 15,-1 1-1-15,-4-8 0 0,1 7 1 16,-2 0 0 0,-6 2 0-16,-2-6 0 0,4 8 1 15,-2-6-1-15,-3 4 0 16,0-12-1-16,3 9 2 16,3-1-1-16,-2 5 2 15,0-13-2-15,8 18-8 16,-6-14 26-16,-3 1 0 0,4-9-1 15,1 9 2-15,-1-13 8 16,1 9-26-16,2-8-1 16,-3 5 2-16,5-2-1 15,-2 7-2-15,0-7 1 16,-3 7 1-16,5-1-2 16,-8 0 0-16,2 2 1 15,-5 2 0-15,3-1-1 16,-6 3 2-16,4-3 0 15,-4-2 1-15,6-1-2 16,-5-1 0-16,3-5-2 16,-3 2 2-16,2-6-1 15,-1 6 2-15,3-3-1 16,-2 2 2-16,-1-3 0 16,0 0-1-16,0-6-2 0,-3 2 1 15,2-2 0-15,2 10-2 16,-4-11 2-16,-2 3 0 15,0-10 2-15,-2 3-2 16,1-15 1-16,0 10 0 16,0-9-1-16,2 10-1 0,-2-6 0 15,-4 12 1-15,-1-7-1 16,-3 11 2-16,-4-9-1 16,-1 7 2-16,-4-7-1 15,1 5 0-15,-2-5 0 16,-2 3 2-16,1 0-4 15,3 5 2-15,0-4-1 32,2 11-1-32,1-3 1 0,-5 2 1 0,6-4-3 15,0 8 3-15,-8-10-2 16,8 7 0-16,-3-3 2 16,0 1-1-16,-1-2-1 15,10 6 2-15,-7-2-1 16,6 1 0-16,-6 5 1 15,0 5-1-15,-2 2 1 16,-2-1 1-16,-1 2-2 0,0 2 0 16,-2 1 1-1,-1-1-1-15,6 2-1 0,1 7 3 16,-1-4-3-16,2 2 0 16,-2 0 2-16,-2 1 1 15,-6-9-4-15,3 4 3 16,0-6-1-16,0 4 0 0,2 0-1 15,0 3 1-15,1-8 1 16,3 4 0-16,-3-1-2 16,0-3 2-16,-1 1 0 15,1 2-3-15,-5-3 4 16,6 7-1-16,-1-5-2 16,-2 1 0-16,-7-5 1 15,10 6-1-15,-13-8 0 16,4 5 1-16,5 1 0 15,5 1 0-15,-14-6 0 16,11 6 1-16,-7-1-2 16,-5-3 2-16,-2 2 0 15,9 6-1-15,-9-4-1 16,1 1 2-16,-2-3-3 16,4 3 4-16,-7-2-1 15,3 0-1-15,-2-5-1 0,7 9 2 16,-8-8-1-16,2 1-1 15,0 2 1-15,8 8 0 16,-9-6 0-16,2 4 1 16,5 1-2-16,-1 1 1 15,-2-2 0-15,2 4 0 16,-6-2-1-16,1 3 2 16,-4-2 0-16,-2 3-1 15,-4-2 0-15,9 6 1 0,-9-3-1 16,5 6 0-16,-6-5-1 15,9 3 2-15,-7-5-1 16,9 3-1-16,-6-5 2 16,8 6 1-16,-7-5-3 15,6 4 1-15,-4-2 1 16,4 2-1-16,-5-3-1 16,7 3 0-16,-5-1 2 15,2 0-2-15,0 1 0 16,8 2 1-16,-4 1 1 15,5 0 0-15,-5-3-2 16,5 2 1-16,-10-2 1 16,7-1-2-16,-4 1 0 15,6 2 2-15,-7 0-2 0,3 0 1 16,-3 1 0-16,3 3 0 16,-1 4 1-16,2-2-1 15,-1 2 0-15,4 1-1 16,-3 0 1-16,-1-3-2 15,0 5 2-15,7 1-1 16,-7 3 2-16,8-1-1 0,-10 0 0 16,11-1-1-16,-12 1 2 15,6-1-3-15,-9 0 2 16,12 3 0-16,-14 0 0 16,10-2 0-16,-1 7 0 15,2-4 0-15,-5-1 0 16,4 0 0-16,-1 4 1 15,-2-9-1-15,-1 3 0 16,3 1 1-16,-4 0-3 16,4 3 2-16,-3 3 0 15,6 0-1-15,-5 4 2 16,8-4-1-16,-3-2 0 16,0-1 0-16,0 5 0 15,3-6-1-15,-6 5 1 0,1-1 1 16,3 3-2-16,-2-3 2 15,2 3-1-15,0-3 1 16,1 3-2-16,1-1 1 16,-2 7 1-16,7-6-1 15,-7-1-1-15,5-1 1 16,-5-6-1-16,4-2 0 16,-2 8 1-16,2 0-1 15,-2 3 1-15,7 3 2 0,-3 2-3 16,1-5 3-16,4 3-3 15,-6-5 2-15,7 7-2 16,-2-7 2 0,-4 3-2-16,0-2 2 0,1 5-2 15,-1-5 0-15,-2 2 1 16,11 2 1-16,-8-3-1 16,4-2 1-16,-5 1 0 15,6-1-1-15,-3 4-1 16,4 1 1-16,6 3-2 15,-3-2 2-15,0 5-2 16,-4-8 3-16,4 5 0 16,-3-1 0-16,4 5-1 15,1-4 0-15,1 8-1 0,-3-13 1 16,1 2 1-16,-3-4 0 16,4 3-1-16,0-4 1 15,2 4-2-15,-2 1 1 16,4 3 0-16,-6-8 1 15,0-1-1-15,1 5-1 16,2 0 0-16,-4-4 0 16,4 5 0-16,0-3 1 15,1 1-1-15,-1-5 1 0,2 3 1 16,0-6-1-16,0 3 1 16,-1-4 0-16,2 3-1 15,0-3 1-15,3 7-1 16,-1-1 1-16,-2 3-2 15,5 3 1-15,1 2 0 16,-2-5 0-16,2 1-1 16,-1-5 1-16,-2 1 0 15,-4-4-1-15,4 6 2 16,-3-4-2-16,5 7 1 16,1-5 0-16,6 7-2 15,-6-9 1-15,3 1 1 16,0-3 1-16,5 0 0 15,-10-9 0-15,6 9 0 16,0 1-2-16,2 5 1 16,-11-5-1-16,9 7 1 0,-5-2 0 15,2 1 0-15,0-4 0 16,4 6-1-16,-1-2 1 16,6 3-2-16,-3-6 2 15,0 2 0-15,0-5 1 16,2 3-1-16,-2-4 2 15,3 7-2 1,2-3 1-16,3 4-2 0,-5-4 0 0,1 3 0 16,3-5 0-16,-1 4 0 15,-2-7 1-15,8 4 1 16,-4-3 0-16,3 0-2 16,-8 0 2-16,-2 1-1 15,-1-2-2-15,5 6 1 16,-7-3 2-16,8 1-2 15,3-2 2-15,-3 1-2 16,-4-7 1-16,8-3-1 16,4-1 0-16,-2-3 1 15,-1-2 1-15,9 0-2 16,-5 1 2-16,1-3 0 16,-1-2-1-16,6 3-1 15,-1 2 1-15,2-4-1 16,-4 3 2-16,2 1 0 0,-4 3 0 15,-5-5-2-15,-2 5 1 16,4-4 0-16,-4-4 0 16,2 4-1-16,3-4 2 15,5 3-1-15,-8 2 0 16,9 3 0-16,-6-9 0 16,1 4 0-16,-3-5-1 0,12 4 0 15,-10-3 0-15,6 7 2 16,-2-6-1-16,3 4 0 15,-9-7-1-15,12 4 1 16,-4-7 0-16,0 3-1 16,-1-4 1-16,2 4 1 15,-2 1 0-15,2 2-2 16,0 5 1-16,-2-5 1 16,-4-2-1-16,-2 0-1 15,-7-1 1-15,5 1 0 16,-4 1 0-16,4 3 0 15,-3-2 0-15,7-4 0 16,-8-1 1-16,7 4-1 16,-8-1 0-16,6 4 1 0,-6-4-2 15,3 0 1-15,-3-3 1 16,3-4-2-16,-5-2 1 16,6 3 0-16,-4-1-1 15,2-6 0-15,-1 1 1 16,1-2-1-16,-3 0 1 15,1 2 0-15,-6 1 1 16,5 2-1-16,0 2 1 16,4 1 1-16,-2 0-2 15,10-2 0-15,-5 0 0 16,2-3-1-16,-4-1 0 0,4-1 0 16,-5 3 2-16,6-2 0 15,-6 2-2-15,2-3 2 16,-1 1 0-16,2-3-2 15,-5 0 1-15,2-2 0 16,-1 1-1-16,4 0 0 16,-9-3 2-16,5 2-2 15,-1-1 1-15,3 2 1 16,-8 1-1-16,7 0 0 16,-5 0 1-16,-1 2 0 15,-2 6 1-15,-1-6-2 16,2 1 0-16,3-2-1 0,2-1 0 15,3-12 0 1,3 5 1-16,-2-3 0 0,-1 2 2 16,7-2-2-16,-15 2 0 15,6-2 0-15,-2 5-2 16,-5-7 1-16,-7 4 3 16,9-3-3-16,-8 0 2 15,-1-2-1-15,5 8 2 16,0-5-3-16,-1 8 2 0,2 0-1 15,1-3 1-15,-4-5-1 16,-2 3 1-16,0-6-2 16,0 3 0-16,0 0 2 15,0 1-2-15,0-3 2 16,-3 1-1-16,4-3 0 16,-4 5 0-16,2-5 0 15,-2 9 0-15,0-5 1 16,-3 4-1-16,-1-5 2 15,0 14-2-15,-2-17-1 16,4 8 2-16,-6-9-1 16,3 4-1-16,-4-18 21 15,4 10 0-15,-2-5-2 16,6 3 2-16,-3-7 0 16,1 9-20-16,-3-5 2 15,-3 9-1-15,-4 4 1 0,1-2-1 16,-3 6 0-16,-1 2-1 15,-3-8 1-15,0-1-2 16,-3 1 2-16,0-5-1 16,1-5 0-16,0 5 1 0,-2-3-1 15,-1 7-1-15,2-2 1 16,-4 6 0-16,0-3 0 16,1 1 2-16,2-5-2 15,-2 0 1-15,8 8-2 16,-1-3 0-16,-3-1 0 15,4 9 1-15,-6-9-1 16,-3-3 2-16,-2-3-1 16,6 5 1-16,-3-8-1 15,6 9 1-15,-5-10-1 16,9 14 0-16,-7-8 0 16,5 6 0-16,-4 0 0 15,1 8 0-15,0 0 1 16,1-3-1-16,0 6 0 15,1-5 0-15,-2 1 0 16,-1-8 0-16,0 7 1 0,-3-3-1 16,0 2 0-16,3 5 0 15,-3-2 0-15,5 2-1 16,2 1 1-16,-3 0 0 16,-1-3-1-16,3 0-1 15,-2-4 3-15,-3-2-1 16,0-3 1-16,0 2 0 15,-2 2 0-15,-2 2-2 0,3 9 1 16,0 4 0-16,-4 0 0 16,1 0-1-16,-5-2 1 15,0 1-1 1,-3-3 0-16,6-1 2 0,-4 1 0 16,8 2 0-16,-8-9-1 15,8 3 1-15,-11 1 0 16,6 0-1-16,-6-2-1 15,2 3 1-15,3-3-1 16,2 5 0-16,-3-7 2 16,5 4 0-16,0-3 0 15,-9 3 0-15,-1-5-2 16,2 9 1-16,-6-3 1 16,-1 3-2-16,0-2 2 15,7 5-1-15,-9-10-1 0,8 9 0 16,-5-5 2-16,7 7-2 15,-8-3 0-15,16 11 1 16,-9-8-1-16,6 1 0 16,-6 0 0-16,5 3 2 15,-8-1 0-15,7 1-1 16,-8 2 0-16,7 1-1 0,0 4 1 16,0-2-1-1,-3 4 1-15,4-6 0 0,-1 4 2 16,4-3-2-16,-5 4-1 15,2-9 1-15,-2 5 1 16,6 0-1-16,-6 0 1 16,8 0 0-16,-4 1-2 15,2 5-1-15,-6-4 2 16,4 2-1-16,-6 2 1 16,6 2 0-16,-1-7 0 15,-3 3-1-15,-3 3 1 16,4 1-1-16,-6 3 1 15,4 1 0-15,-4 2 1 16,4-3-1-16,-6-4 1 16,7 2-1-16,-5 1 0 15,12-2-1-15,0 0 1 0,6 0 0 16,-4 0 1-16,-2-1-1 16,-7 4 0-16,-4-1-1 15,-6 4 2-15,4 0-1 16,-2 3 0-16,7-1 1 15,-2 5-1-15,1-4-2 0,2 5 1 16,5 1 0-16,-7 4-2 16,0-11 1-16,7 10 1 15,-4-7 1-15,0-1 0 16,5-2 0-16,1 6 0 16,-2-4 1-16,0 5-2 15,1-4 0-15,-5 7 1 16,3-1 0-16,-4 4 0 15,2-1 0-15,0 3 0 16,-2-5 1-16,2 5-1 16,2-2 1-16,0 0-1 15,1-3 1-15,3 0-2 16,4-5 1-16,3 3 0 16,-2-7-1-16,-1-1 0 15,3 0 1-15,-3 4 0 16,0-4 0-16,5 12 0 0,2-2 1 15,2 5-1-15,-1-2 0 16,-4 1-1-16,4-4 1 16,-8 0-1-16,2-3 2 15,1 4-2-15,9-4 0 16,-12-1 2-16,13 1 0 16,-4 0-2-16,1 1 1 15,-4-3 1-15,8 3-2 0,-3 5-1 16,3-2 3-16,-2 1-1 15,2 3 0-15,-3 3 0 16,-7-3 1-16,-2 1 0 16,4 1-1-16,-6 4 1 15,-1-7-1-15,3 7-2 16,8 1 2-16,-8-5-1 16,5 0 0-16,5-2 1 15,-1-10 0-15,0 4-1 16,6 4 2-16,-2-2-1 15,-1 3 0-15,0 10 0 16,-3-8 0-16,-1 4 0 16,1-2-1-16,0 7 2 15,2-3 0-15,-4-1 0 16,4 0 0-16,-5-3 0 0,6-1-2 16,-1-5 1-16,3 2-1 15,1 0 0-15,3 5 0 16,-3-4 2-16,4 0-2 15,0 7 1-15,1-7-1 16,-1 2 0-16,-3-3 2 16,1 2 0-16,-3-6-1 15,1 2 1-15,5-1-1 0,0-1 0 16,1-5 0-16,5 1-1 16,1-2 0-16,-1-1 1 15,-1-2 0-15,1 3-1 16,-4-2 0-16,1 2 1 15,1-3-1-15,4 6 0 16,-2-7 1-16,1 5 0 16,1-4 0-16,-1 2-1 15,-7-4 1-15,8 6 0 16,-2-4 0-16,2 4 0 16,-2-4 1-16,6 3-2 15,-2-4 1-15,1-1 1 16,1 2-1-16,2 0-1 15,0-6 1-15,1 0 1 16,-4-3-1-16,4-1-1 0,-3 1 1 16,1 4 0-16,1-1-1 15,-5 2 1-15,-4-3 1 16,5 8 0-16,-3 0 0 16,-2 2 0-16,2-1-2 15,-3 0 1-15,-5-7-1 16,-1-5 1-16,-1 3 0 15,-3-5 0-15,5 2 0 0,-13-1 0 16,2-1 0-16,-6-7-16 16,2 2-14-16,0-2-48 15,5-3 16-15,-14 0-164 16,2-2 28-16</inkml:trace>
  <inkml:trace contextRef="#ctx0" brushRef="#br0" timeOffset="11596.47">14856 8281 91 0,'-1'1'94'0,"-6"-2"-9"0,4 3-16 16,2 1-3-1,0-1-22-15,0 1-3 0,2-1-15 16,-1-1-1-16,-2-4-15 16,1 1-1-16,2 0-6 15,-2-2 3-15,-2 0-6 16,5 1 4-16,-6 0-1 15,1 1 8-15,-1 2-4 16,-3 1 4-16,-1 5-3 0,-3 3 0 16,1 0-9-16,4 6 5 15,0-1-6-15,1-4 5 16,6-1-4-16,-2 0 4 16,0-6-6-16,8-1 11 15,-1-5-6-15,3-9 6 16,2-2-5-16,1-4 9 15,-6-4-7-15,1 5 8 16,-4 8-5-16,-5 4 6 16,-4 6-8-16,-5 7 2 15,0 5-6-15,-3 0 2 16,3-1-6-16,5 3 5 16,7-7-6-16,4-7 5 15,4-2-2-15,7-8 5 0,0-6-6 16,-2-4 12-16,-1 0-5 15,-3 3 4-15,-6 4-3 16,-10 7 8-16,-2 9-12 16,-8 5 4-16,0 5-4 15,-2 4 1-15,4-3-6 16,9-2 5-16,1-2-5 16,9-7 5-16,1-6-6 0,0-1 6 15,-2-2-4-15,-2 2 5 16,-6 1-13-16,-4 7-12 15,-2 4-16-15,0 0-121 16,5-2 20-16</inkml:trace>
  <inkml:trace contextRef="#ctx0" brushRef="#br0" timeOffset="18160.96">14874 8335 189 0,'1'-3'86'0,"-2"-4"11"0,2 0-48 16,-1 2 7-16,0-2-15 16,-2 2 3-16,1 0-11 15,-4-2 4-15,-2-2-14 16,-2 4 3-16,-1 1-12 16,0-3 3-16,0 2-8 15,-1 3 5-15,3-2-8 16,-4-1 5-16,-1 0-4 0,0 0 6 15,7 4-8-15,-9-3 7 16,0-1-4-16,3 3 3 16,-1-3-7-16,-7-3 4 15,11 2-7-15,2 2 4 16,-6-2-5 0,-4-4 4-16,0 0-5 0,-10-1 2 15,0 0 5-15,3-2 5 16,6 0-3-16,-6 0 4 15,7 4-1-15,-4 1-6 16,0 2-8-16,-6 2 8 16,4 0-8-16,-8-6 6 15,6 2-5-15,-3-6 6 16,4-1-7-16,-7-6 6 16,10 6-6-16,-9-8 7 0,8 9-7 15,-10-1 6-15,9 4-4 16,-8-1 4-16,9 5-6 15,-13-3 5-15,9 2-4 16,-9 1 4-16,6 1-4 16,-5 0 5-16,4 5-6 15,-6-3 5-15,6 2-4 16,-6-2 4-16,3-4-4 0,-2-3 6 16,9 6-6-16,-10-6 4 15,6 4-4-15,-6 3 4 16,-1-2-4-16,-4 1 5 15,5 3-3-15,-9-1 2 16,7 1-3-16,-2 1 4 16,-2 1-3-16,-6-2 2 15,14 3-4-15,-16-2 7 16,-1 1-8-16,-6 1 5 16,8 1-3-16,-16 1 5 15,17 1-7-15,-9 0 7 16,15 3-6-16,-8-2 5 15,9 2-6-15,-12-2 6 16,11 4-6-16,-11-3 7 16,4 3-6-16,-9-1 5 15,8-1-4-15,-8 0 3 0,14 1-4 16,-10-1 3-16,17 0-3 16,-12 1 4-16,13 0-4 15,-10-2 5-15,11 2-5 16,-9 0 5-16,14 5-6 15,-7-8 5-15,6 5-6 16,0-1 6-16,1-1-4 0,1 2 3 16,5 4-2-1,-4-1 3-15,5-4-3 0,-7 4 2 16,2-5-3-16,-3 2 5 16,7 1-4-16,-3 5 3 15,8-4-4-15,-8 2 3 16,8-1-4-16,-7 1 4 15,2-5-3-15,-1 6 4 16,2 1-3-16,-5 4 2 16,6-1-3-16,-2 2 4 15,6-4-5-15,-2 3 5 16,1-5-5-16,-1 2 5 16,-1-2-4-16,-4 4 4 15,-2-3-4-15,-7 6 5 16,-2 1-6-16,-6 3 6 0,4 0-6 15,-8 1 5-15,10-5-3 16,-3 2 4-16,6-5-5 16,-5 2 5-16,7-3-6 15,-7 7 5-15,6-5-6 16,1 8 5-16,2-1-3 16,-4 3 5-16,7-3-4 15,-9 5 4-15,5-2-4 0,-5 0 3 16,8-3-4-1,-3 5 4-15,4-8-4 0,-2 3 3 16,8 0-4-16,-3 1 4 16,1-3-4-16,-5 3 5 15,7 0-4-15,-1 2 4 16,3-2-4-16,4 6 4 16,2-1-4-16,-6 0 5 15,-3-2-4-15,-1 3 4 16,-3-1-6-16,0 7 6 15,9-4-5-15,-3 1 4 16,4-2-5-16,-6 1 6 16,-1-6-4-16,-4 3 2 15,3-1-4-15,-7 1 6 16,6-1-5-16,1 5 4 0,4 0-4 16,-5 1 5-16,11 0-5 15,-6 5 3-15,1-9-2 16,-7-1 2-16,10 1-3 15,-13-4 3-15,8-1-3 16,-4 3 4-16,7 2-3 16,-12-1 2-16,9 4-2 0,-8 0 4 15,5 1-6-15,-2 6 4 16,5-1-3-16,-2 0 4 16,3-6-5-16,1 1 6 15,1-4-5-15,-2 1 4 16,4 0-5-16,-1 7 7 15,3-2-8-15,1 6 6 16,-1-3-5-16,1 5 6 16,3-1-7-16,-5-2 7 15,5-1-6-15,0 3 4 16,-1-6-3-16,3 0 5 16,1 0-6-16,-3 2 5 15,3-3-4-15,0 6 3 16,-1-4-3-16,-5 8 4 15,8-7-4-15,-2 6 5 0,4-3-5 16,-4 7 5-16,10-2 5 16,-8 9 8-16,3-7-6 15,-8 5 6-15,16-8-6 16,-8 1-4-16,1-12-9 16,-2 3 5-16,6-8-4 15,-3 7 5-15,8-2-5 16,-2 2 4-16,5 3-4 0,0 4 5 15,-6-9-6-15,-1 5 4 16,3 3-3-16,0-7 5 16,-3-8-4-16,4 8 3 15,-3-8-3-15,2 1 3 16,1 2-5-16,4 4 5 16,-3-5-5-16,5 2 5 15,-5-3-4-15,3 2 5 16,-4-2-5-16,0 3 4 15,-1-2-4-15,1 1 5 16,-4-3-6-16,6 8 6 16,-6-5-6-16,6 8 5 15,1-3-5-15,1 5 6 16,0-6-6-16,5 9 7 0,0-6-7 16,1 4 6-1,-2-7-6-15,3 2 6 0,-5-8-7 16,5 6 6-16,-4-4-4 15,8 10 4-15,-3-3-5 16,1 6 6-16,-5-10-5 16,12 9 4-16,-10-10-4 15,9 7 4-15,2-11-5 16,5 2 4-16,-7-3-4 0,9 4 5 16,-6-13-5-16,9 11 5 15,-2 0-3-15,3-4 4 16,-4 0-6-1,0 6 6-15,-8-10-5 0,3 8 4 16,-4-6-4-16,6 9 5 16,-5-8-4-16,9 6 3 15,-6-9-5-15,5 5 5 16,-4-4-5-16,8 4 4 16,-2-6-3-16,5 5 4 15,-8-6-4-15,4 0 5 16,-10-1-5-16,4 3 3 15,-7-4-3-15,7 5 5 16,-7-6-5-16,9 4 5 0,-6-5-5 16,6 5 5-1,-5-6-6-15,5 10 7 0,-5-7-7 16,7 2 5-16,-5-7-4 16,9 2 5-16,-8-12-7 15,4 3 7-15,-4 1-5 16,4 0 3-16,-6-1-4 15,3 7 5-15,-5-2-5 0,4 3 6 16,-4-3-6-16,4 6 6 16,-2-3-5-16,5 4 5 15,-5-2-7-15,6 4 6 16,-7-7-5-16,3 2 6 16,-9-8-5-16,9 2 5 15,-4-5-4-15,5 5 3 16,-2-4-6-16,6 4 6 15,-13-5-4-15,4 2 5 16,-8-5-5-16,8 4 5 16,-1 1-6-16,6-4 6 15,-8-3-7-15,10 4 7 16,-6-8-7-16,3-1 6 16,-8 3-6-16,8 4 7 15,-5-3-5-15,3 4 6 0,-5-4-6 16,10 8 6-16,-6-4-8 15,5-2 6-15,-2 0-4 16,7 2 5-16,1-6-7 16,1-1 7-16,0 5-5 15,-1-5 4-15,-4 0-4 16,-3 0 5-16,1 1-6 16,0 1 4-16,0 0-4 15,6 2 5-15,-4-5-4 16,6 5 4-16,-6-3-4 0,8-4 3 15,-9 1-5-15,2-2 4 16,-5-2-2-16,5 0 4 16,-8 4-5-16,9-3 6 15,-4-1-6-15,6 1 6 16,-3 0-7-16,6-4 8 16,-9 2-7-16,10 1 7 15,-9-1-8-15,-2 0 8 16,-7 1-7-16,5 5 6 15,-9-4-7-15,7 2 8 16,-1-2-7-16,7-2 5 16,-3-4-5-16,8 2 5 0,-10-5-4 15,9-1 4-15,-5 2-4 16,13-1 4-16,-13 0-3 16,3 0 2-16,-8 5-3 15,-3-4 5-15,-14 1-6 16,9 2 5-16,-1 5-4 15,0-6 5-15,2 6-6 16,2-4 7-16,-3 1-7 16,1-5 6-16,-1 3-7 15,1-3 8-15,3 13-8 16,-2-8 7-16,1 7-5 16,0-5 5-16,1 5-7 0,1-12 7 15,-2 6-5-15,-3-12 4 16,1 7-5-16,-4-8 7 15,-3 4-7-15,2 0 4 16,6 8-3-16,-5-2 6 16,2 3-8-16,3-3 6 15,-6 1-3-15,3-3 3 16,-2 2-5-16,-2-7 7 16,-3 1-6-16,9 1 5 15,-3 0-5-15,6 1 5 16,-3 2-6-16,1-1 6 15,-1-1-6-15,1 0 5 0,-9-1-4 16,3 0 3-16,1 6-4 16,-6-8 5-1,-3 2-5-15,12 0 6 0,-9-4-4 16,2-1 3-16,4 6-5 16,4 0 7-16,-9-2-7 15,9-3 5-15,-2 0-5 16,1-5 7-16,-3-3-7 0,5-4 6 15,-1 5-5-15,3-6 5 16,-2-1-6-16,3-3 5 16,-3 1-5-16,3-8 6 15,0 8-6-15,1 0 6 16,-3 3-7-16,6 1 7 16,-2 5-6-16,5-9 7 15,-3 2-7-15,5-5 6 16,-4-1-6-16,4-7 6 15,-4 2-5-15,4-10 5 16,-6 8-4-16,2-9 4 16,1 14-5-16,-2-12 4 15,-5 12-4-15,3-9 5 16,-4 7-7-16,-2-11 8 16,-1 12-6-16,0-9 4 15,-1 7-5-15,1-8 7 0,-3 8-7 16,3-11 6-16,-5 1-4 15,1-10 5-15,-1 4-6 16,1-10 5-16,-3 13-5 16,2 0 5-16,-2 10-6 15,2-2 7-15,-2 8-5 16,0-8 5-16,-3 2-6 0,-1-12 24 16,-1 1-5-16,-1 1 5 15,0 11-4-15,-2-5 5 16,3 19-24-16,-1-3 6 15,-9-4-7-15,-4-8 6 16,2 8-4-16,-7-15 6 16,3 5-7-16,5 0 7 15,-2 5-8-15,1-1 4 16,-3 4-5-16,1-3 5 16,-1 6-5-16,9-6 7 15,-2 4-5-15,0-1 2 16,-7 0-2-16,2-10 3 15,-9 3-5-15,6-1 5 16,-1 10-3-16,-1-11 4 16,-2 8-5-16,0-3 5 0,-5 1-3 15,-1-9 2-15,1 13-3 16,0-3 5-16,4 9-5 16,-4-13 4-16,0 17-6 15,0-5 5-15,1 4-6 16,-3-9 5-16,0 11-3 15,4-15 5 1,0 3-5-16,3-4 5 0,-2 1-6 0,2-5 7 16,0 5-7-16,-5-6 5 15,-3 7-4-15,-4-7 5 16,7 9-7-16,-2-7 7 16,13 9-6-16,-8-14 7 15,10 9-6-15,-9-9 4 16,4 7-3-16,-12-4 5 15,9 16-7-15,-12-4 6 16,3 7-4-16,-1 1 5 16,0 3-6-16,-4-8 5 15,8 8-4-15,-4-7 4 16,1 3-6-16,-2-3 6 16,2 6-5-16,-6-4 4 15,4 9-4-15,-8-5 5 16,0 6-6-16,-9-5 6 0,0 4-4 15,-1 1 4-15,6 9-5 16,-2-8 5-16,9 11-6 16,-2-4 5-16,2-2-4 15,-1-2 6-15,-2 2-6 16,-4-8 5-16,4 5-5 16,-8-8 5-16,4 5-7 15,-5-2 6-15,7 7-4 16,-8-3 4-16,10 6-5 0,-7-5 6 15,14 5-5-15,-11-7 5 16,15 5-7-16,-3-3 7 16,5 5-7-16,-5-5 7 15,4 0-6-15,-8 7 5 16,0-4-5-16,-1 2 7 16,0 3-7-16,1 5 7 15,4 1-7-15,-2 1 7 16,4-3-7-16,-2-5 6 15,5 1-5-15,-8-12 6 16,7 7-7-16,-6-4 7 16,3 3-6-16,-1-3 3 15,7 6-4-15,-4-4 6 16,7 3-6-16,-5-3 5 0,7 3-3 16,-2-4 3-16,-3-2-6 15,-1 1 7-15,1 1-5 16,-9-5 4-16,-2 7-5 15,0 1 6-15,-5-1-7 16,-6 6 7-16,4 2-7 16,-5 2 6-16,3-1-4 0,-5 1 6 15,6-2-7-15,-8-3 6 16,6 3-5-16,-3-2 4 16,7 11-5-16,-12-6 6 15,8 8-3-15,-15-13 1 16,7 9-3-16,-15-12 5 15,11 9-6-15,-7-7 5 16,9 8-4-16,-6-5 5 16,13 6-6-16,-8-5 5 15,6 7-4-15,-8-8 6 16,5 1-6-16,-5 0 5 16,4-3-4-16,-2-1 4 15,8 5-7-15,-6 1 5 16,2-4-2-16,1 4 3 15,6 5-6-15,-9 0 6 16,1-1-5-16,-5 5 5 0,-3-2-5 16,-9 0 8-16,10 1-8 15,-4 2 5-15,5 1-5 16,-1 0 4-16,1-1-4 16,-9 5 4-16,4-3-2 15,-7 5 4-15,-2-2-5 16,-3 3 5-16,5-4-4 0,1 5 2 15,13-2-3-15,-13 0 4 16,9-1-6-16,-8 4 7 16,3 0-4-16,-9 1 3 15,15 2-5-15,-3 1 6 16,9-6-6-16,-5-8 5 16,2-3-5-16,-5 1 6 15,1-5-6-15,-4 14 4 16,5 5-3-16,-1 2 4 15,5-2-5-15,1 10 6 16,5-13-5-16,0 7 3 16,10-1-3-16,-1 3 4 15,-1-2-5-15,-7 2 4 16,1-2-3-16,-7 5 4 16,1-2-5-16,4 7 3 15,10 2-3-15,-6 2 3 0,4-4-5 16,-2 4 6-16,3-11-5 15,-5 5 7-15,12 0-5 16,-6 6 5-16,7-1-6 16,3 7 7-16,0-5-7 15,-8-1 5-15,9-1-5 16,-11 2 5-16,0-2-5 0,0 5 6 16,2-4-4-16,-10 0 3 15,11-1-4-15,-8-7 5 16,4-3-5-16,-6 2 4 15,12 3-3-15,-6-1 4 16,6 1-5-16,-4 3 3 16,8-3-3-16,-6-2 3 15,4-3-4-15,-10 2 6 16,6-1-5-16,-4 2 6 16,3 2-6-16,-6 3 3 15,8-1-4-15,-3 5 3 16,3-7-3-16,-6 3 6 15,6-1-5-15,-2 1 6 16,1-5-5-16,-4 8 3 16,4-4-6-16,0 3 7 15,1-4-7-15,0 7 6 16,7-3-4-16,-7 6 6 0,4-5-7 16,-3 10 5-16,5-12-6 15,-1 6 5-15,6-7-5 16,-1 4 6-16,3-4-4 15,-3 11 4-15,1-3-5 16,-6 9 6-16,3-2-6 0,-1 8 6 16,0-5-4-16,0 7 3 15,3-7-5-15,-5 4 5 16,5-7-5-16,-1 7 5 16,1-10-3-16,0 9 3 15,5-3-3-15,-3 4 3 16,10-4-6-16,-10-1 7 15,7-4-6-15,-2 3 5 16,0-9-3-16,-5 3 4 16,5 1-7-16,-4-1 8 15,1-3-8-15,8 7 7 16,-6-9-7-16,13 13 5 16,-3-13-5-16,10 10 6 15,-9-10-7-15,15 8 6 16,-11-13-4-16,4 10 4 0,-3-9-5 15,5 7 8-15,-9-8-7 16,5 6 6-16,3-3-6 16,-3 4 7-16,-3-6-7 15,3 7 6-15,-3-3-6 16,1 0 7-16,-4-8-8 0,0 7 7 16,-2 1-6-16,0 7 6 15,-8-4-6 1,6 12 7-16,1-3-6 0,-2 0 6 15,2-7-7-15,4 8 6 16,-2-7-7-16,7 4 5 16,-3-8-4-16,-1 1 6 15,2-3-5-15,2 4 4 16,-2-3-3-16,7 9 3 16,-1 1-5-16,2 7-10 15,1-6-11-15,0 3-21 16,-3-3-18-16,6 13-15 15,0-7 163-15,3 9-279 16,-1-3 152-16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4T12:55:56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21383 4952 339 0,'-30'-62'71'0,"0"97"37"0,2-35-103 16,31-3 4-16,4-2-4 15,1-3 2 1,2-2-6-16,2-7 5 0,1-1-9 16,-1-7 7-16,1 2-6 15,3-4 5-15,1 7-5 0,1 3 5 16,-1 10-5-16,-1 8 5 15,-5 13-4-15,-17 15 7 16,-6 10-6-16,-4 21 5 16,-1 7-5-16,-2 15 6 15,11-7-8-15,4-3 6 16,11-16-7-16,6-10-1 16,8-20-13-16,3-15-95 15,5-5 22-15</inkml:trace>
  <inkml:trace contextRef="#ctx0" brushRef="#br0" timeOffset="2029.15">21885 4909 355 0,'-9'-1'114'16,"6"2"32"-16,-1-1-103 15,4-1 5-15,4 0-13 0,8-3 2 16,3 0-13-16,9-3 1 16,6-1-3-16,15-3-5 15,1 1-5-15,12-4-3 16,-1 4-6-16,10 2-1 16,-7 4 0-16,-7-3-12 15,-11 5-15-15,-6 2 15 16,-18 3-169-16,-17 0 45 15</inkml:trace>
  <inkml:trace contextRef="#ctx0" brushRef="#br0" timeOffset="2244.73">21836 5098 430 0,'-1'2'131'16,"7"-3"33"-16,8-5-123 16,11-3-6-16,0-4-13 15,13 1-12-15,-2 0-5 16,12-3-19-16,-7 0-16 16,8 1-138-16,-9 3 25 0</inkml:trace>
  <inkml:trace contextRef="#ctx0" brushRef="#br0" timeOffset="3121.9">22788 4803 295 0,'-6'-9'111'0,"-1"5"25"16,1 2-74-16,6-2-14 15,4 0-7-15,1-3-3 16,2-2-12-16,7-2 2 16,-6 2-3-16,4 3-2 15,-2 1-5-15,4 9-4 16,-5 2-5-16,5 19-4 15,-2 6-1-15,0 18-3 16,-1 3 0-16,5 16 0 0,1-9-1 16,0-1 5-16,2-14 9 15,-1-10 2-15,-7-16 3 16,-7-15 10-16,-3-9-4 16,-12-16-8-16,-3-7-2 15,-7-18-3-15,6 2-9 16,-4-19-3-16,8 5 2 15,3-16-1-15,5 4-2 0,0-11 2 16,11 18 0-16,7-3-2 16,3 16 0-16,8 6 1 15,4 14-2-15,6 3 1 16,-3 7 0-16,11 5 0 16,-1 0 0-16,9-2 0 15,-5-1-1-15,11 2 2 16,-4-1 0-16,13 4 0 15,-12 3 1-15,4-6-1 16,-11 5 1-16,-4 1-1 16,-21 1 0-16,-7 2 0 15,-12 9 0-15,-11 0-22 16,-12 2-20-16,-1 2-26 16,-2 12-16-16,-2 2-123 0,4 4 30 15</inkml:trace>
  <inkml:trace contextRef="#ctx0" brushRef="#br0" timeOffset="3532.43">23167 4828 358 0,'-5'5'130'16,"3"2"25"-16,5-4-86 15,6 2-10-15,3-3-2 16,3-4-24-16,8 0-4 16,0 0-13-16,6-2-6 0,0-1-8 15,2-1 1-15,-2 5-2 16,4-5 1-16,-4 0 2 16,1-3-38-16,-3 0-18 15,0-7-133-15,-5-3 0 16</inkml:trace>
  <inkml:trace contextRef="#ctx0" brushRef="#br0" timeOffset="3780.87">23612 4575 337 0,'3'16'129'0,"4"10"28"15,0 7-95-15,-1 2 2 16,-3 7-22-16,-5 6-14 16,0-6-16-16,-3 0 0 15,1-1-20-15,-1-7-22 0,4-8-12 16,-4-4-125-16,-1-9 9 15</inkml:trace>
  <inkml:trace contextRef="#ctx0" brushRef="#br0" timeOffset="9888.69">19670 10561 57 0,'-9'0'68'0,"-6"-2"0"15,1 1 2-15,-2-4-14 0,-1 5-3 16,3-3-5-16,4-3-10 16,1 5-6-16,8 2-6 15,6 3-7-15,1 1-1 16,-3 0-6-16,2-2 2 16,2 2-4-16,-2-3 7 15,2-3-5-15,4 3 5 0,3 1-5 16,-1-6 5-16,8 6-5 15,3 0 3-15,9-3-8 16,2 1 3-16,22 5-8 16,-4-5 10-16,13-4-6 15,2 2 6-15,20-6-7 16,-6-2 15-16,27 1-16 16,51 1 23-1,17-4-30 1,-15 5 6-16,6-5 8 15,-21 2 4-15,-51 3-2 16,-23 5 11-16,1 1 2 16,-17 7-9-16,1-10-2 15,-15 5 4-15,2 3-13 16,-12-7-1-16,-3 0-5 0,-8 9 3 16,-5-6-4-16,-5 0 6 15,-5-3-6-15,-1 3 6 16,-8-6-6-1,2 6 5-15,-7-2-8 0,-1 3 7 16,-5 3-9-16,-1-1-4 16,-9-3-36-16,-2-7-8 0,5 5-139 15,6-2 14-15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4T12:58:52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15820 10749 362 0,'-20'1'108'0,"-1"3"20"15,5 4-87-15,0 10-29 16,0 4 3-16,2 15 4 16,3-1 3-16,-3 17-7 15,10 0 2-15,9 13-7 16,5-9-2-16,11 10-5 15,5-19 7-15,3-6-2 16,-3-18 14-16,2-13 6 16,-7-19 9-16,2-14 3 15,-5-9 1-15,-3-13-13 0,-4-1 0 16,-2-5-10-16,-4 7-5 16,-2-2-5-16,0 8 1 15,-1 1-9-15,0 9 4 16,1 3-7-16,1 8 5 15,5 5-5-15,2 5 5 0,10 1-6 16,-2 4 3-16,16 1-4 16,6-1 5-16,17-5-5 15,1-1 5-15,15-4-3 16,-8-5 4-16,-2-4-4 16,-18 1-18-16,-13-2-46 15,-19 6-139-15,-28 0 9 16</inkml:trace>
  <inkml:trace contextRef="#ctx0" brushRef="#br0" timeOffset="306">16376 11171 448 0,'6'5'124'16,"0"3"43"-16,0 8-127 15,-2 3-14-15,0 12-6 16,-2 4-8-16,-2 6-9 16,-2-2-10-16,-3 1-35 15,-2-10-125-15,-5 0 19 16</inkml:trace>
  <inkml:trace contextRef="#ctx0" brushRef="#br0" timeOffset="558.59">15776 11424 320 0,'0'6'204'15,"14"-11"-41"-15,11-2-33 16,19-5-120-16,0-4-8 0,12-8-23 16,-2-2 3-16,14-11-149 15,-11 6 29-15</inkml:trace>
  <inkml:trace contextRef="#ctx0" brushRef="#br0" timeOffset="982.99">17255 10798 497 0,'2'9'106'15,"6"-3"48"-15,17 1-151 16,6-3-1-16,17-1-6 16,1-5 8-16,12-1-24 15,-13 1-8-15,9-6-126 16,-18-2 20-16</inkml:trace>
  <inkml:trace contextRef="#ctx0" brushRef="#br0" timeOffset="1143.58">17390 11028 495 0,'17'12'106'15,"7"-2"44"-15,12-6-140 16,16-10-7-16,3-7-8 15,9-20-30-15,3 6-115 16,6-19 16-16</inkml:trace>
  <inkml:trace contextRef="#ctx0" brushRef="#br0" timeOffset="1634.8">18906 9783 231 0,'-5'-7'133'0,"-12"7"-10"0,-6 12-30 15,-11 22-60-15,-6 11 1 16,-23 34-2-16,-3 16 0 16,-17 59-5-16,6 14-5 15,-3 64-3-15,26-3 4 16,22 36 4-16,29-34 8 15,32 11 8-15,17-51 5 16,15 3-4-16,2-46-9 16,2-15-10-16,-14-38-8 0,-2-25-10 15,-17-32-8-15,-14-21-51 16,-15-16-16-16,-11-34-151 16,-14-8-3-16</inkml:trace>
  <inkml:trace contextRef="#ctx0" brushRef="#br0" timeOffset="2695.07">19618 10001 279 0,'2'-4'102'0,"-1"0"28"16,0 4-75-16,-5 4 1 16,-3 2-11-16,-5 8-7 15,-7 4-16-15,-8 13-2 16,-3 7-6-16,-13 11-3 15,-1 0-3-15,-7 1 7 16,5-13-2-16,-2-9 6 16,12-18 3-16,6-13 0 15,11-14-6-15,7-17-1 16,10-4-8-16,12-14-5 16,7 7-1-16,9 2-2 15,3 8-4-15,8 10 1 0,-5 14 1 16,9 13-1-16,-7 9 1 15,4 18 0-15,-12 5 1 16,3 10 1-16,-10-4 0 16,1 5-6-16,-7-11-11 15,-4-8-22-15,-5-11-8 16,5-10-130-16,-1-14 27 16</inkml:trace>
  <inkml:trace contextRef="#ctx0" brushRef="#br0" timeOffset="2902.17">19972 9954 433 0,'-5'31'92'0,"2"14"44"15,-4 3-130-15,2 9 2 16,-2-4-1-16,-4-4-4 15,3-10-6-15,-3-8-15 16,-5-15-87-16,-10-14-32 16,-3-12-33-16</inkml:trace>
  <inkml:trace contextRef="#ctx0" brushRef="#br0" timeOffset="3057.92">19821 10156 366 0,'44'-6'87'16,"3"0"42"-16,-1-3-107 0,6-6-3 16,-11 1 0-16,0-6-143 15,-7 5 38-15</inkml:trace>
  <inkml:trace contextRef="#ctx0" brushRef="#br0" timeOffset="3688.01">20301 10007 214 0,'2'-1'47'0,"2"-2"21"16,1-2-62-16,6 5 6 15,-2-5 2-15,6-3 13 16,-2 0 5-16,2-2 11 16,2-3-3-16,-1 2 3 15,-2 3-9-15,0 2 2 16,-5 1-7-16,-1 6 0 16,0 6-4-16,-6 9 2 0,1 7-7 15,-8 12-1-15,-5 3-7 16,1 7-1-16,-4-6-4 15,2-1-2-15,6-8-1 16,2-8-1-16,6-12-1 16,2-9-20-16,0-10-9 0,-3-8-135 15,-3-5 24-15</inkml:trace>
  <inkml:trace contextRef="#ctx0" brushRef="#br0" timeOffset="3825.77">20581 9640 451 0,'-3'-9'120'16,"3"10"31"-16,0-1-120 15,-2-2-35-15,4 1-23 16,-1 2-124-16,9 6 23 16</inkml:trace>
  <inkml:trace contextRef="#ctx0" brushRef="#br0" timeOffset="4338.85">20714 9904 403 0,'-7'74'101'0,"-6"-2"35"16,0 13-114-16,-1-11-11 16,-2-1 0-16,4-10-6 15,0-13 0-15,4-15-1 16,-3-13 0-16,1-13 0 15,-5-18 0-15,1-8-3 0,-3-23-1 16,1-3 0-16,6-27-2 16,10 0 0-16,2-22 0 15,10 5 1-15,13-12 3 16,1 19 2-16,8 0 1 16,3 24 1-16,8 9 0 15,-6 19-4-15,6 9 0 16,-8 11 1-16,1 8-1 15,-11 8 0-15,-6 12 0 16,-13 2 1-16,-9 10-2 16,-10 1 4-16,-8 5 1 15,2-6 3-15,1-4-2 16,10-5-1-16,11-10-3 16,8-6-1-16,8-4-2 15,-1-3 0-15,2 4 1 0,-9 2 0 16,-8 8 1-16,-8 4 1 15,-12 8 5-15,-10-1 5 16,-6 4 12-16,2-5 0 16,1-1 2-16,6-9-6 15,8-1-5-15,8-4-12 16,3-5-26-16,2 1-23 16,-3 2-141-16,-1 3 16 15</inkml:trace>
  <inkml:trace contextRef="#ctx0" brushRef="#br0" timeOffset="8685.21">19191 11622 275 0,'4'-6'78'16,"-1"1"30"-16,-2 0-74 15,2 3 1-15,-3-3 3 16,0 5-8-16,1 0-4 0,0 2 0 15,3 4-4-15,1 7-1 16,-2 4-8-16,4 8 0 16,0 16-9-16,-4 5 0 15,4 9-4-15,0-2 13 16,0 3-5-16,-1-14 11 16,3-5-2-16,-5-11 4 15,-2-7-7-15,-2-9 7 16,-1-5-8-16,-3-7 3 0,4-10-7 15,0-10 0-15,7-5-7 16,5-3 1-16,11-16-7 16,2-1 6-16,7 0-7 15,-1 0 5-15,3 0-4 16,-4 17 7-16,-2 7-6 16,-9 9 7-16,3 7-6 15,-8 8 3-15,-12 5-7 16,-4 8 5-16,-5 9-6 15,-13 4 6-15,-3 8-3 16,1-2 7-16,-2 2-4 16,0-7 7-16,4-1-1 15,2-11 6-15,5 1-4 16,5-5 3-16,12 3-9 16,7-3 1-16,10 7-5 15,2 2 3-15,9-2-5 0,2-4 7 16,5 0-4-16,-3-5 4 15,-1-7-21-15,-6 1-6 16,-9-3-16-16,-10 2-138 16,-8 0 30-16</inkml:trace>
  <inkml:trace contextRef="#ctx0" brushRef="#br0" timeOffset="9340.99">20254 11470 325 0,'-3'1'88'16,"-1"11"32"-16,3 4-94 15,1 9-4-15,-2 7-2 16,4 6-3-16,2 3-8 16,5 0 1-16,-1-6-3 15,7 2-1-15,-3-13-3 16,-2-4 0-16,-6-11-9 0,-4-6-23 16,-6-7-102-16,0-3 19 15</inkml:trace>
  <inkml:trace contextRef="#ctx0" brushRef="#br0" timeOffset="9804.2">20093 11691 374 0,'4'-4'114'0,"4"-1"33"16,2 0-101-16,6-3-2 16,2 0-6-16,8-3-10 15,3-3-8-15,11-3-7 16,1 3-6-16,5-2-6 15,-6 2 1-15,1 2-3 16,-11 4 9-16,-2 4-33 16,-10 2-8-16,0 11-135 15,-2 0 15-15</inkml:trace>
  <inkml:trace contextRef="#ctx0" brushRef="#br0" timeOffset="11650.05">20746 11611 178 0,'6'-10'114'0,"1"2"-2"16,-1 0-22-16,3-3-42 15,0 3-8-15,3-6 3 0,2 3-16 16,1 2 4-16,-1 5-15 15,1 0 2-15,-1 13-4 16,-8 9 3-16,-2 7-8 16,0 16 8-16,-8 6-4 15,0 4-2-15,4-6-6 16,4 4 4-16,3-20-9 16,5-7 3-16,-2-12-3 15,0-8 0-15,-5-16-16 16,-3-5 152-16,-3-12-301 0,-3-10 137 15</inkml:trace>
  <inkml:trace contextRef="#ctx0" brushRef="#br0" timeOffset="11777.63">21004 11238 471 0,'-8'-1'123'16,"3"0"38"-16,1-1-136 15,6 2-13-15,-4-10-20 16,0-1-12-16,15-1-141 16,-2 2 31-16</inkml:trace>
  <inkml:trace contextRef="#ctx0" brushRef="#br0" timeOffset="13105.05">21508 11283 353 0,'-17'-31'114'15,"0"-5"25"-15,-1 6-94 16,1 3-5-16,2 9-7 15,-4 4-6-15,4 8-6 16,7 12-9-16,1 9-1 16,0 20-9-16,7 9-1 0,0 18-4 15,8 2 6-15,4 15-6 16,2-9 6-16,1 4-5 16,-2-14 6-16,-10 1-7 15,-8-19 5-15,-13-5-5 16,-12-12 6-16,-15-4-4 15,-5-6 5-15,-7-11 0 16,8-5 9-16,9-9-3 16,15-5 4-16,15-12-5 15,21 0 2-15,13-8-11 16,12 0 2-16,14-4-5 16,1 6-6-16,1-4-30 15,-6 9 10-15,8-6-145 16,-13 7 26-16</inkml:trace>
  <inkml:trace contextRef="#ctx0" brushRef="#br0" timeOffset="13881.67">21627 9450 392 0,'3'1'82'0,"14"10"35"0,17 10-114 16,15 27 1-16,15 12 4 15,22 54-3-15,2 22 10 16,13 71-3-16,-7 16-1 16,-4 63-4-16,-34-9 3 15,-22 29-35-15,-40-46-68 16,-41 6-41-16,-26-61-37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63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1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97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8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54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4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81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54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79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1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7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45-14D9-44DA-B183-653BA475D67A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18492-7EB2-47F9-B24A-F8D54458E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29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10.png"/><Relationship Id="rId18" Type="http://schemas.openxmlformats.org/officeDocument/2006/relationships/image" Target="../media/image11.png"/><Relationship Id="rId3" Type="http://schemas.openxmlformats.org/officeDocument/2006/relationships/image" Target="../media/image131.png"/><Relationship Id="rId21" Type="http://schemas.openxmlformats.org/officeDocument/2006/relationships/image" Target="../media/image13.png"/><Relationship Id="rId7" Type="http://schemas.openxmlformats.org/officeDocument/2006/relationships/image" Target="../media/image1350.png"/><Relationship Id="rId12" Type="http://schemas.openxmlformats.org/officeDocument/2006/relationships/image" Target="../media/image1400.png"/><Relationship Id="rId17" Type="http://schemas.openxmlformats.org/officeDocument/2006/relationships/image" Target="../media/image1450.png"/><Relationship Id="rId2" Type="http://schemas.openxmlformats.org/officeDocument/2006/relationships/image" Target="../media/image1300.png"/><Relationship Id="rId16" Type="http://schemas.openxmlformats.org/officeDocument/2006/relationships/image" Target="../media/image1440.png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390.png"/><Relationship Id="rId5" Type="http://schemas.openxmlformats.org/officeDocument/2006/relationships/image" Target="../media/image1330.png"/><Relationship Id="rId15" Type="http://schemas.openxmlformats.org/officeDocument/2006/relationships/image" Target="../media/image1430.png"/><Relationship Id="rId10" Type="http://schemas.openxmlformats.org/officeDocument/2006/relationships/image" Target="../media/image1380.png"/><Relationship Id="rId19" Type="http://schemas.openxmlformats.org/officeDocument/2006/relationships/image" Target="../media/image12.png"/><Relationship Id="rId4" Type="http://schemas.openxmlformats.org/officeDocument/2006/relationships/image" Target="../media/image1320.png"/><Relationship Id="rId9" Type="http://schemas.openxmlformats.org/officeDocument/2006/relationships/image" Target="../media/image1370.png"/><Relationship Id="rId14" Type="http://schemas.openxmlformats.org/officeDocument/2006/relationships/image" Target="../media/image14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2" Type="http://schemas.openxmlformats.org/officeDocument/2006/relationships/image" Target="../media/image1300.png"/><Relationship Id="rId16" Type="http://schemas.openxmlformats.org/officeDocument/2006/relationships/image" Target="../media/image1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2" Type="http://schemas.openxmlformats.org/officeDocument/2006/relationships/image" Target="../media/image1300.png"/><Relationship Id="rId16" Type="http://schemas.openxmlformats.org/officeDocument/2006/relationships/image" Target="../media/image1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4.png"/><Relationship Id="rId2" Type="http://schemas.openxmlformats.org/officeDocument/2006/relationships/image" Target="../media/image1300.png"/><Relationship Id="rId16" Type="http://schemas.openxmlformats.org/officeDocument/2006/relationships/image" Target="../media/image1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2" Type="http://schemas.openxmlformats.org/officeDocument/2006/relationships/image" Target="../media/image1300.png"/><Relationship Id="rId16" Type="http://schemas.openxmlformats.org/officeDocument/2006/relationships/image" Target="../media/image1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2" Type="http://schemas.openxmlformats.org/officeDocument/2006/relationships/image" Target="../media/image1300.png"/><Relationship Id="rId16" Type="http://schemas.openxmlformats.org/officeDocument/2006/relationships/image" Target="../media/image1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5.png"/><Relationship Id="rId2" Type="http://schemas.openxmlformats.org/officeDocument/2006/relationships/image" Target="../media/image1300.png"/><Relationship Id="rId16" Type="http://schemas.openxmlformats.org/officeDocument/2006/relationships/image" Target="../media/image1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2" Type="http://schemas.openxmlformats.org/officeDocument/2006/relationships/image" Target="../media/image130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2" Type="http://schemas.openxmlformats.org/officeDocument/2006/relationships/image" Target="../media/image130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6.png"/><Relationship Id="rId2" Type="http://schemas.openxmlformats.org/officeDocument/2006/relationships/image" Target="../media/image130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105.png"/><Relationship Id="rId9" Type="http://schemas.openxmlformats.org/officeDocument/2006/relationships/image" Target="../media/image10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2" Type="http://schemas.openxmlformats.org/officeDocument/2006/relationships/image" Target="../media/image1300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2" Type="http://schemas.openxmlformats.org/officeDocument/2006/relationships/image" Target="../media/image1300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7.png"/><Relationship Id="rId2" Type="http://schemas.openxmlformats.org/officeDocument/2006/relationships/image" Target="../media/image1300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18" Type="http://schemas.openxmlformats.org/officeDocument/2006/relationships/image" Target="../media/image151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50.png"/><Relationship Id="rId2" Type="http://schemas.openxmlformats.org/officeDocument/2006/relationships/image" Target="../media/image130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18" Type="http://schemas.openxmlformats.org/officeDocument/2006/relationships/image" Target="../media/image151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50.png"/><Relationship Id="rId2" Type="http://schemas.openxmlformats.org/officeDocument/2006/relationships/image" Target="../media/image130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18" Type="http://schemas.openxmlformats.org/officeDocument/2006/relationships/image" Target="../media/image151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50.png"/><Relationship Id="rId2" Type="http://schemas.openxmlformats.org/officeDocument/2006/relationships/image" Target="../media/image130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18" Type="http://schemas.openxmlformats.org/officeDocument/2006/relationships/image" Target="../media/image151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50.png"/><Relationship Id="rId2" Type="http://schemas.openxmlformats.org/officeDocument/2006/relationships/image" Target="../media/image130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18" Type="http://schemas.openxmlformats.org/officeDocument/2006/relationships/image" Target="../media/image151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50.png"/><Relationship Id="rId2" Type="http://schemas.openxmlformats.org/officeDocument/2006/relationships/image" Target="../media/image130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20.png"/><Relationship Id="rId3" Type="http://schemas.openxmlformats.org/officeDocument/2006/relationships/image" Target="../media/image131.png"/><Relationship Id="rId7" Type="http://schemas.openxmlformats.org/officeDocument/2006/relationships/image" Target="../media/image1350.png"/><Relationship Id="rId12" Type="http://schemas.openxmlformats.org/officeDocument/2006/relationships/image" Target="../media/image1410.png"/><Relationship Id="rId17" Type="http://schemas.openxmlformats.org/officeDocument/2006/relationships/image" Target="../media/image150.png"/><Relationship Id="rId2" Type="http://schemas.openxmlformats.org/officeDocument/2006/relationships/image" Target="../media/image1300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0.png"/><Relationship Id="rId11" Type="http://schemas.openxmlformats.org/officeDocument/2006/relationships/image" Target="../media/image1400.png"/><Relationship Id="rId5" Type="http://schemas.openxmlformats.org/officeDocument/2006/relationships/image" Target="../media/image1330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320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38.png"/><Relationship Id="rId3" Type="http://schemas.openxmlformats.org/officeDocument/2006/relationships/image" Target="../media/image1540.png"/><Relationship Id="rId7" Type="http://schemas.openxmlformats.org/officeDocument/2006/relationships/image" Target="../media/image1580.png"/><Relationship Id="rId12" Type="http://schemas.openxmlformats.org/officeDocument/2006/relationships/customXml" Target="../ink/ink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0.png"/><Relationship Id="rId11" Type="http://schemas.openxmlformats.org/officeDocument/2006/relationships/image" Target="../media/image37.png"/><Relationship Id="rId5" Type="http://schemas.openxmlformats.org/officeDocument/2006/relationships/image" Target="../media/image1560.png"/><Relationship Id="rId10" Type="http://schemas.openxmlformats.org/officeDocument/2006/relationships/image" Target="../media/image36.png"/><Relationship Id="rId4" Type="http://schemas.openxmlformats.org/officeDocument/2006/relationships/image" Target="../media/image1550.png"/><Relationship Id="rId9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540.png"/><Relationship Id="rId7" Type="http://schemas.openxmlformats.org/officeDocument/2006/relationships/image" Target="../media/image16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0.png"/><Relationship Id="rId11" Type="http://schemas.openxmlformats.org/officeDocument/2006/relationships/image" Target="../media/image1570.png"/><Relationship Id="rId5" Type="http://schemas.openxmlformats.org/officeDocument/2006/relationships/image" Target="../media/image1590.png"/><Relationship Id="rId10" Type="http://schemas.openxmlformats.org/officeDocument/2006/relationships/image" Target="../media/image1640.png"/><Relationship Id="rId4" Type="http://schemas.openxmlformats.org/officeDocument/2006/relationships/image" Target="../media/image1550.png"/><Relationship Id="rId9" Type="http://schemas.openxmlformats.org/officeDocument/2006/relationships/image" Target="../media/image16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1.png"/><Relationship Id="rId5" Type="http://schemas.openxmlformats.org/officeDocument/2006/relationships/image" Target="../media/image177.png"/><Relationship Id="rId10" Type="http://schemas.openxmlformats.org/officeDocument/2006/relationships/image" Target="../media/image180.png"/><Relationship Id="rId4" Type="http://schemas.openxmlformats.org/officeDocument/2006/relationships/image" Target="../media/image176.png"/><Relationship Id="rId9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23.png"/><Relationship Id="rId7" Type="http://schemas.openxmlformats.org/officeDocument/2006/relationships/image" Target="../media/image3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11" Type="http://schemas.openxmlformats.org/officeDocument/2006/relationships/image" Target="../media/image5.svg"/><Relationship Id="rId5" Type="http://schemas.openxmlformats.org/officeDocument/2006/relationships/image" Target="../media/image1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6.png"/><Relationship Id="rId7" Type="http://schemas.openxmlformats.org/officeDocument/2006/relationships/image" Target="../media/image188.png"/><Relationship Id="rId12" Type="http://schemas.openxmlformats.org/officeDocument/2006/relationships/image" Target="../media/image19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91.png"/><Relationship Id="rId5" Type="http://schemas.openxmlformats.org/officeDocument/2006/relationships/image" Target="../media/image186.png"/><Relationship Id="rId10" Type="http://schemas.openxmlformats.org/officeDocument/2006/relationships/image" Target="../media/image40.svg"/><Relationship Id="rId4" Type="http://schemas.openxmlformats.org/officeDocument/2006/relationships/image" Target="../media/image185.png"/><Relationship Id="rId9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42.svg"/><Relationship Id="rId7" Type="http://schemas.openxmlformats.org/officeDocument/2006/relationships/image" Target="../media/image1670.png"/><Relationship Id="rId12" Type="http://schemas.openxmlformats.org/officeDocument/2006/relationships/image" Target="../media/image15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0.png"/><Relationship Id="rId11" Type="http://schemas.openxmlformats.org/officeDocument/2006/relationships/image" Target="../media/image1700.png"/><Relationship Id="rId5" Type="http://schemas.openxmlformats.org/officeDocument/2006/relationships/image" Target="../media/image1550.png"/><Relationship Id="rId10" Type="http://schemas.openxmlformats.org/officeDocument/2006/relationships/image" Target="../media/image1630.png"/><Relationship Id="rId4" Type="http://schemas.openxmlformats.org/officeDocument/2006/relationships/image" Target="../media/image1540.png"/><Relationship Id="rId9" Type="http://schemas.openxmlformats.org/officeDocument/2006/relationships/image" Target="../media/image16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720.png"/><Relationship Id="rId7" Type="http://schemas.openxmlformats.org/officeDocument/2006/relationships/image" Target="../media/image19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0.png"/><Relationship Id="rId5" Type="http://schemas.openxmlformats.org/officeDocument/2006/relationships/image" Target="../media/image1740.png"/><Relationship Id="rId10" Type="http://schemas.openxmlformats.org/officeDocument/2006/relationships/image" Target="../media/image44.png"/><Relationship Id="rId4" Type="http://schemas.openxmlformats.org/officeDocument/2006/relationships/image" Target="../media/image1730.png"/><Relationship Id="rId9" Type="http://schemas.openxmlformats.org/officeDocument/2006/relationships/customXml" Target="../ink/ink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981.png"/><Relationship Id="rId7" Type="http://schemas.openxmlformats.org/officeDocument/2006/relationships/image" Target="../media/image4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060.png"/><Relationship Id="rId7" Type="http://schemas.openxmlformats.org/officeDocument/2006/relationships/image" Target="../media/image4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10.png"/><Relationship Id="rId4" Type="http://schemas.openxmlformats.org/officeDocument/2006/relationships/image" Target="../media/image199.png"/><Relationship Id="rId9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50.svg"/><Relationship Id="rId7" Type="http://schemas.openxmlformats.org/officeDocument/2006/relationships/image" Target="../media/image21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27.png"/><Relationship Id="rId7" Type="http://schemas.openxmlformats.org/officeDocument/2006/relationships/image" Target="../media/image5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61.png"/><Relationship Id="rId3" Type="http://schemas.openxmlformats.org/officeDocument/2006/relationships/image" Target="../media/image227.png"/><Relationship Id="rId12" Type="http://schemas.openxmlformats.org/officeDocument/2006/relationships/customXml" Target="../ink/ink6.xml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35.png"/><Relationship Id="rId3" Type="http://schemas.openxmlformats.org/officeDocument/2006/relationships/image" Target="../media/image123.png"/><Relationship Id="rId7" Type="http://schemas.openxmlformats.org/officeDocument/2006/relationships/image" Target="../media/image3.png"/><Relationship Id="rId12" Type="http://schemas.openxmlformats.org/officeDocument/2006/relationships/image" Target="../media/image13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11" Type="http://schemas.openxmlformats.org/officeDocument/2006/relationships/image" Target="../media/image5.svg"/><Relationship Id="rId5" Type="http://schemas.openxmlformats.org/officeDocument/2006/relationships/image" Target="../media/image1.png"/><Relationship Id="rId10" Type="http://schemas.openxmlformats.org/officeDocument/2006/relationships/image" Target="../media/image133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27.png"/><Relationship Id="rId7" Type="http://schemas.openxmlformats.org/officeDocument/2006/relationships/image" Target="../media/image244.png"/><Relationship Id="rId12" Type="http://schemas.openxmlformats.org/officeDocument/2006/relationships/image" Target="../media/image6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11" Type="http://schemas.openxmlformats.org/officeDocument/2006/relationships/customXml" Target="../ink/ink7.xml"/><Relationship Id="rId5" Type="http://schemas.openxmlformats.org/officeDocument/2006/relationships/image" Target="../media/image242.png"/><Relationship Id="rId10" Type="http://schemas.openxmlformats.org/officeDocument/2006/relationships/image" Target="../media/image62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27.png"/><Relationship Id="rId7" Type="http://schemas.openxmlformats.org/officeDocument/2006/relationships/image" Target="../media/image25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5.png"/><Relationship Id="rId7" Type="http://schemas.openxmlformats.org/officeDocument/2006/relationships/image" Target="../media/image258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10" Type="http://schemas.openxmlformats.org/officeDocument/2006/relationships/image" Target="../media/image64.png"/><Relationship Id="rId4" Type="http://schemas.openxmlformats.org/officeDocument/2006/relationships/image" Target="../media/image222.png"/><Relationship Id="rId9" Type="http://schemas.openxmlformats.org/officeDocument/2006/relationships/image" Target="../media/image2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0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11" Type="http://schemas.openxmlformats.org/officeDocument/2006/relationships/image" Target="../media/image40.svg"/><Relationship Id="rId5" Type="http://schemas.openxmlformats.org/officeDocument/2006/relationships/image" Target="../media/image262.png"/><Relationship Id="rId10" Type="http://schemas.openxmlformats.org/officeDocument/2006/relationships/image" Target="../media/image3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0.png"/><Relationship Id="rId18" Type="http://schemas.openxmlformats.org/officeDocument/2006/relationships/image" Target="../media/image276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5.png"/><Relationship Id="rId2" Type="http://schemas.openxmlformats.org/officeDocument/2006/relationships/image" Target="../media/image254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11" Type="http://schemas.openxmlformats.org/officeDocument/2006/relationships/image" Target="../media/image40.svg"/><Relationship Id="rId5" Type="http://schemas.openxmlformats.org/officeDocument/2006/relationships/image" Target="../media/image262.png"/><Relationship Id="rId15" Type="http://schemas.openxmlformats.org/officeDocument/2006/relationships/image" Target="../media/image273.png"/><Relationship Id="rId10" Type="http://schemas.openxmlformats.org/officeDocument/2006/relationships/image" Target="../media/image39.png"/><Relationship Id="rId19" Type="http://schemas.openxmlformats.org/officeDocument/2006/relationships/image" Target="../media/image277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67.svg"/><Relationship Id="rId7" Type="http://schemas.openxmlformats.org/officeDocument/2006/relationships/image" Target="../media/image2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5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69.svg"/><Relationship Id="rId7" Type="http://schemas.openxmlformats.org/officeDocument/2006/relationships/image" Target="../media/image28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79.png"/><Relationship Id="rId4" Type="http://schemas.openxmlformats.org/officeDocument/2006/relationships/image" Target="../media/image28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10" Type="http://schemas.openxmlformats.org/officeDocument/2006/relationships/image" Target="../media/image70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46.sv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37.png"/><Relationship Id="rId3" Type="http://schemas.openxmlformats.org/officeDocument/2006/relationships/image" Target="../media/image123.png"/><Relationship Id="rId7" Type="http://schemas.openxmlformats.org/officeDocument/2006/relationships/image" Target="../media/image3.png"/><Relationship Id="rId12" Type="http://schemas.openxmlformats.org/officeDocument/2006/relationships/image" Target="../media/image134.png"/><Relationship Id="rId2" Type="http://schemas.openxmlformats.org/officeDocument/2006/relationships/image" Target="../media/image122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11" Type="http://schemas.openxmlformats.org/officeDocument/2006/relationships/image" Target="../media/image5.svg"/><Relationship Id="rId5" Type="http://schemas.openxmlformats.org/officeDocument/2006/relationships/image" Target="../media/image1.png"/><Relationship Id="rId15" Type="http://schemas.openxmlformats.org/officeDocument/2006/relationships/customXml" Target="../ink/ink1.xml"/><Relationship Id="rId10" Type="http://schemas.openxmlformats.org/officeDocument/2006/relationships/image" Target="../media/image133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301.png"/><Relationship Id="rId7" Type="http://schemas.openxmlformats.org/officeDocument/2006/relationships/image" Target="../media/image74.sv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301.png"/><Relationship Id="rId7" Type="http://schemas.openxmlformats.org/officeDocument/2006/relationships/image" Target="../media/image75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28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1860.png"/><Relationship Id="rId3" Type="http://schemas.openxmlformats.org/officeDocument/2006/relationships/image" Target="../media/image1760.png"/><Relationship Id="rId7" Type="http://schemas.openxmlformats.org/officeDocument/2006/relationships/image" Target="../media/image1800.png"/><Relationship Id="rId12" Type="http://schemas.openxmlformats.org/officeDocument/2006/relationships/image" Target="../media/image18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0.png"/><Relationship Id="rId11" Type="http://schemas.openxmlformats.org/officeDocument/2006/relationships/image" Target="../media/image1840.png"/><Relationship Id="rId5" Type="http://schemas.openxmlformats.org/officeDocument/2006/relationships/image" Target="../media/image1780.png"/><Relationship Id="rId10" Type="http://schemas.openxmlformats.org/officeDocument/2006/relationships/image" Target="../media/image1830.png"/><Relationship Id="rId4" Type="http://schemas.openxmlformats.org/officeDocument/2006/relationships/image" Target="../media/image1770.png"/><Relationship Id="rId9" Type="http://schemas.openxmlformats.org/officeDocument/2006/relationships/image" Target="../media/image1820.png"/><Relationship Id="rId14" Type="http://schemas.openxmlformats.org/officeDocument/2006/relationships/image" Target="../media/image187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0.png"/><Relationship Id="rId3" Type="http://schemas.openxmlformats.org/officeDocument/2006/relationships/image" Target="../media/image1890.png"/><Relationship Id="rId7" Type="http://schemas.openxmlformats.org/officeDocument/2006/relationships/image" Target="../media/image1930.png"/><Relationship Id="rId12" Type="http://schemas.openxmlformats.org/officeDocument/2006/relationships/image" Target="../media/image1980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0.png"/><Relationship Id="rId11" Type="http://schemas.openxmlformats.org/officeDocument/2006/relationships/image" Target="../media/image1970.png"/><Relationship Id="rId5" Type="http://schemas.openxmlformats.org/officeDocument/2006/relationships/image" Target="../media/image1910.png"/><Relationship Id="rId15" Type="http://schemas.openxmlformats.org/officeDocument/2006/relationships/image" Target="../media/image2010.png"/><Relationship Id="rId10" Type="http://schemas.openxmlformats.org/officeDocument/2006/relationships/image" Target="../media/image77.png"/><Relationship Id="rId4" Type="http://schemas.openxmlformats.org/officeDocument/2006/relationships/image" Target="../media/image190.png"/><Relationship Id="rId9" Type="http://schemas.openxmlformats.org/officeDocument/2006/relationships/image" Target="../media/image1950.png"/><Relationship Id="rId14" Type="http://schemas.openxmlformats.org/officeDocument/2006/relationships/image" Target="../media/image20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41.png"/><Relationship Id="rId3" Type="http://schemas.openxmlformats.org/officeDocument/2006/relationships/image" Target="../media/image4.png"/><Relationship Id="rId7" Type="http://schemas.openxmlformats.org/officeDocument/2006/relationships/image" Target="../media/image810.png"/><Relationship Id="rId12" Type="http://schemas.openxmlformats.org/officeDocument/2006/relationships/image" Target="../media/image1310.png"/><Relationship Id="rId2" Type="http://schemas.openxmlformats.org/officeDocument/2006/relationships/image" Target="../media/image310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0.png"/><Relationship Id="rId11" Type="http://schemas.openxmlformats.org/officeDocument/2006/relationships/image" Target="../media/image125.png"/><Relationship Id="rId5" Type="http://schemas.openxmlformats.org/officeDocument/2006/relationships/image" Target="../media/image610.png"/><Relationship Id="rId15" Type="http://schemas.openxmlformats.org/officeDocument/2006/relationships/image" Target="../media/image1611.png"/><Relationship Id="rId10" Type="http://schemas.openxmlformats.org/officeDocument/2006/relationships/image" Target="../media/image1110.png"/><Relationship Id="rId4" Type="http://schemas.openxmlformats.org/officeDocument/2006/relationships/image" Target="../media/image5.png"/><Relationship Id="rId9" Type="http://schemas.openxmlformats.org/officeDocument/2006/relationships/image" Target="../media/image1010.png"/><Relationship Id="rId14" Type="http://schemas.openxmlformats.org/officeDocument/2006/relationships/image" Target="../media/image15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41.png"/><Relationship Id="rId18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810.png"/><Relationship Id="rId12" Type="http://schemas.openxmlformats.org/officeDocument/2006/relationships/image" Target="../media/image1310.png"/><Relationship Id="rId17" Type="http://schemas.openxmlformats.org/officeDocument/2006/relationships/image" Target="../media/image189.png"/><Relationship Id="rId2" Type="http://schemas.openxmlformats.org/officeDocument/2006/relationships/image" Target="../media/image310.png"/><Relationship Id="rId16" Type="http://schemas.openxmlformats.org/officeDocument/2006/relationships/image" Target="../media/image170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0.png"/><Relationship Id="rId11" Type="http://schemas.openxmlformats.org/officeDocument/2006/relationships/image" Target="../media/image125.png"/><Relationship Id="rId5" Type="http://schemas.openxmlformats.org/officeDocument/2006/relationships/image" Target="../media/image610.png"/><Relationship Id="rId15" Type="http://schemas.openxmlformats.org/officeDocument/2006/relationships/image" Target="../media/image1611.png"/><Relationship Id="rId10" Type="http://schemas.openxmlformats.org/officeDocument/2006/relationships/image" Target="../media/image1110.png"/><Relationship Id="rId19" Type="http://schemas.openxmlformats.org/officeDocument/2006/relationships/image" Target="../media/image202.png"/><Relationship Id="rId4" Type="http://schemas.openxmlformats.org/officeDocument/2006/relationships/image" Target="../media/image5.png"/><Relationship Id="rId9" Type="http://schemas.openxmlformats.org/officeDocument/2006/relationships/image" Target="../media/image1010.png"/><Relationship Id="rId14" Type="http://schemas.openxmlformats.org/officeDocument/2006/relationships/image" Target="../media/image15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330.png"/><Relationship Id="rId18" Type="http://schemas.openxmlformats.org/officeDocument/2006/relationships/image" Target="../media/image380.png"/><Relationship Id="rId3" Type="http://schemas.openxmlformats.org/officeDocument/2006/relationships/image" Target="../media/image230.png"/><Relationship Id="rId7" Type="http://schemas.openxmlformats.org/officeDocument/2006/relationships/image" Target="../media/image271.png"/><Relationship Id="rId12" Type="http://schemas.openxmlformats.org/officeDocument/2006/relationships/image" Target="../media/image320.png"/><Relationship Id="rId17" Type="http://schemas.openxmlformats.org/officeDocument/2006/relationships/image" Target="../media/image370.png"/><Relationship Id="rId2" Type="http://schemas.openxmlformats.org/officeDocument/2006/relationships/image" Target="../media/image229.png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11" Type="http://schemas.openxmlformats.org/officeDocument/2006/relationships/image" Target="../media/image311.png"/><Relationship Id="rId5" Type="http://schemas.openxmlformats.org/officeDocument/2006/relationships/image" Target="../media/image2510.png"/><Relationship Id="rId15" Type="http://schemas.openxmlformats.org/officeDocument/2006/relationships/image" Target="../media/image350.png"/><Relationship Id="rId10" Type="http://schemas.openxmlformats.org/officeDocument/2006/relationships/image" Target="../media/image300.png"/><Relationship Id="rId19" Type="http://schemas.openxmlformats.org/officeDocument/2006/relationships/image" Target="../media/image390.png"/><Relationship Id="rId4" Type="http://schemas.openxmlformats.org/officeDocument/2006/relationships/image" Target="../media/image2410.png"/><Relationship Id="rId9" Type="http://schemas.openxmlformats.org/officeDocument/2006/relationships/image" Target="../media/image299.png"/><Relationship Id="rId14" Type="http://schemas.openxmlformats.org/officeDocument/2006/relationships/image" Target="../media/image34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90.png"/><Relationship Id="rId5" Type="http://schemas.openxmlformats.org/officeDocument/2006/relationships/image" Target="../media/image430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0.png"/><Relationship Id="rId14" Type="http://schemas.openxmlformats.org/officeDocument/2006/relationships/image" Target="../media/image5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30.png"/><Relationship Id="rId3" Type="http://schemas.openxmlformats.org/officeDocument/2006/relationships/image" Target="../media/image540.png"/><Relationship Id="rId7" Type="http://schemas.openxmlformats.org/officeDocument/2006/relationships/image" Target="../media/image570.png"/><Relationship Id="rId12" Type="http://schemas.openxmlformats.org/officeDocument/2006/relationships/image" Target="../media/image62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11" Type="http://schemas.openxmlformats.org/officeDocument/2006/relationships/image" Target="../media/image611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470.png"/><Relationship Id="rId9" Type="http://schemas.openxmlformats.org/officeDocument/2006/relationships/image" Target="../media/image5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0.png"/><Relationship Id="rId7" Type="http://schemas.openxmlformats.org/officeDocument/2006/relationships/customXml" Target="../ink/ink2.xm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3" Type="http://schemas.openxmlformats.org/officeDocument/2006/relationships/image" Target="../media/image540.png"/><Relationship Id="rId7" Type="http://schemas.openxmlformats.org/officeDocument/2006/relationships/image" Target="../media/image640.png"/><Relationship Id="rId12" Type="http://schemas.openxmlformats.org/officeDocument/2006/relationships/image" Target="../media/image69.png"/><Relationship Id="rId2" Type="http://schemas.openxmlformats.org/officeDocument/2006/relationships/image" Target="../media/image530.png"/><Relationship Id="rId16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11" Type="http://schemas.openxmlformats.org/officeDocument/2006/relationships/image" Target="../media/image680.png"/><Relationship Id="rId5" Type="http://schemas.openxmlformats.org/officeDocument/2006/relationships/image" Target="../media/image550.png"/><Relationship Id="rId15" Type="http://schemas.openxmlformats.org/officeDocument/2006/relationships/image" Target="../media/image720.png"/><Relationship Id="rId10" Type="http://schemas.openxmlformats.org/officeDocument/2006/relationships/image" Target="../media/image67.png"/><Relationship Id="rId4" Type="http://schemas.openxmlformats.org/officeDocument/2006/relationships/image" Target="../media/image470.png"/><Relationship Id="rId9" Type="http://schemas.openxmlformats.org/officeDocument/2006/relationships/image" Target="../media/image660.png"/><Relationship Id="rId14" Type="http://schemas.openxmlformats.org/officeDocument/2006/relationships/image" Target="../media/image71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0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0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78.png"/><Relationship Id="rId10" Type="http://schemas.openxmlformats.org/officeDocument/2006/relationships/image" Target="../media/image86.png"/><Relationship Id="rId4" Type="http://schemas.openxmlformats.org/officeDocument/2006/relationships/image" Target="../media/image770.png"/><Relationship Id="rId9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6.png"/><Relationship Id="rId7" Type="http://schemas.openxmlformats.org/officeDocument/2006/relationships/image" Target="../media/image8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78.png"/><Relationship Id="rId10" Type="http://schemas.openxmlformats.org/officeDocument/2006/relationships/image" Target="../media/image91.png"/><Relationship Id="rId4" Type="http://schemas.openxmlformats.org/officeDocument/2006/relationships/image" Target="../media/image770.png"/><Relationship Id="rId9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0BC24-88F1-4366-AB74-1664207868CB}"/>
              </a:ext>
            </a:extLst>
          </p:cNvPr>
          <p:cNvCxnSpPr>
            <a:cxnSpLocks/>
          </p:cNvCxnSpPr>
          <p:nvPr/>
        </p:nvCxnSpPr>
        <p:spPr>
          <a:xfrm flipV="1">
            <a:off x="3925708" y="1780437"/>
            <a:ext cx="2236320" cy="27465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74FDF2-3834-4FEB-B9A0-A39DD96A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Eigenvectors and Eigenvalues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3D771E5-D6A5-4837-B175-18FE93004886}"/>
              </a:ext>
            </a:extLst>
          </p:cNvPr>
          <p:cNvCxnSpPr>
            <a:cxnSpLocks/>
          </p:cNvCxnSpPr>
          <p:nvPr/>
        </p:nvCxnSpPr>
        <p:spPr>
          <a:xfrm flipV="1">
            <a:off x="3922726" y="1743786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FDE96C-2006-4C91-A337-288BB7D8E8A5}"/>
              </a:ext>
            </a:extLst>
          </p:cNvPr>
          <p:cNvCxnSpPr>
            <a:cxnSpLocks/>
          </p:cNvCxnSpPr>
          <p:nvPr/>
        </p:nvCxnSpPr>
        <p:spPr>
          <a:xfrm>
            <a:off x="2225106" y="4538668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E31C8-8D58-47FF-9284-DF33B298568D}"/>
              </a:ext>
            </a:extLst>
          </p:cNvPr>
          <p:cNvCxnSpPr>
            <a:cxnSpLocks/>
          </p:cNvCxnSpPr>
          <p:nvPr/>
        </p:nvCxnSpPr>
        <p:spPr>
          <a:xfrm flipV="1">
            <a:off x="3934652" y="2822036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18A3-CFC2-4DD9-BB21-4F31DA5F3353}"/>
                  </a:ext>
                </a:extLst>
              </p:cNvPr>
              <p:cNvSpPr txBox="1"/>
              <p:nvPr/>
            </p:nvSpPr>
            <p:spPr>
              <a:xfrm>
                <a:off x="3571452" y="252364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18A3-CFC2-4DD9-BB21-4F31DA5F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452" y="2523649"/>
                <a:ext cx="332397" cy="365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876E6-51C2-46F8-BA9E-E45D96670313}"/>
                  </a:ext>
                </a:extLst>
              </p:cNvPr>
              <p:cNvSpPr txBox="1"/>
              <p:nvPr/>
            </p:nvSpPr>
            <p:spPr>
              <a:xfrm>
                <a:off x="5111889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876E6-51C2-46F8-BA9E-E45D9667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889" y="4534027"/>
                <a:ext cx="332397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5BC2CD-9D3C-4C0D-9C3E-58C00511101C}"/>
                  </a:ext>
                </a:extLst>
              </p:cNvPr>
              <p:cNvSpPr/>
              <p:nvPr/>
            </p:nvSpPr>
            <p:spPr>
              <a:xfrm>
                <a:off x="4327278" y="3070506"/>
                <a:ext cx="367729" cy="382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5BC2CD-9D3C-4C0D-9C3E-58C005111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278" y="3070506"/>
                <a:ext cx="367729" cy="3824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2DE81-E7EE-4EC1-8F10-3F2AAF9D560E}"/>
                  </a:ext>
                </a:extLst>
              </p:cNvPr>
              <p:cNvSpPr txBox="1"/>
              <p:nvPr/>
            </p:nvSpPr>
            <p:spPr>
              <a:xfrm>
                <a:off x="3578403" y="3786463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2DE81-E7EE-4EC1-8F10-3F2AAF9D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403" y="3786463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BF0-C895-47AF-BE7F-F5E96B084C2C}"/>
                  </a:ext>
                </a:extLst>
              </p:cNvPr>
              <p:cNvSpPr txBox="1"/>
              <p:nvPr/>
            </p:nvSpPr>
            <p:spPr>
              <a:xfrm>
                <a:off x="6477197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BF0-C895-47AF-BE7F-F5E96B084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97" y="4534027"/>
                <a:ext cx="332397" cy="365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290DEE-DAF1-4632-89B6-8D5D272E9BB7}"/>
                  </a:ext>
                </a:extLst>
              </p:cNvPr>
              <p:cNvSpPr/>
              <p:nvPr/>
            </p:nvSpPr>
            <p:spPr>
              <a:xfrm>
                <a:off x="5960740" y="2290536"/>
                <a:ext cx="2316529" cy="38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290DEE-DAF1-4632-89B6-8D5D272E9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740" y="2290536"/>
                <a:ext cx="2316529" cy="3824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7BD74D-0BE0-42B7-B67E-A927E6F6F363}"/>
                  </a:ext>
                </a:extLst>
              </p:cNvPr>
              <p:cNvSpPr txBox="1"/>
              <p:nvPr/>
            </p:nvSpPr>
            <p:spPr>
              <a:xfrm>
                <a:off x="4429235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7BD74D-0BE0-42B7-B67E-A927E6F6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35" y="4534027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575FAC-5502-487E-83EB-25E0A71E1590}"/>
                  </a:ext>
                </a:extLst>
              </p:cNvPr>
              <p:cNvSpPr txBox="1"/>
              <p:nvPr/>
            </p:nvSpPr>
            <p:spPr>
              <a:xfrm>
                <a:off x="3746581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575FAC-5502-487E-83EB-25E0A71E1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81" y="4534027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083A9A-936D-471A-9905-7C8DAC522429}"/>
                  </a:ext>
                </a:extLst>
              </p:cNvPr>
              <p:cNvSpPr txBox="1"/>
              <p:nvPr/>
            </p:nvSpPr>
            <p:spPr>
              <a:xfrm>
                <a:off x="3578767" y="3155056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083A9A-936D-471A-9905-7C8DAC52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67" y="3155056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890A0B-7599-4AD5-9CC4-9785A8FBE940}"/>
                  </a:ext>
                </a:extLst>
              </p:cNvPr>
              <p:cNvSpPr txBox="1"/>
              <p:nvPr/>
            </p:nvSpPr>
            <p:spPr>
              <a:xfrm>
                <a:off x="5794543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890A0B-7599-4AD5-9CC4-9785A8FBE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543" y="4534027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98487-B344-49E9-AC78-313589A185D7}"/>
                  </a:ext>
                </a:extLst>
              </p:cNvPr>
              <p:cNvSpPr txBox="1"/>
              <p:nvPr/>
            </p:nvSpPr>
            <p:spPr>
              <a:xfrm>
                <a:off x="3063927" y="4534027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98487-B344-49E9-AC78-313589A18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927" y="4534027"/>
                <a:ext cx="332397" cy="369332"/>
              </a:xfrm>
              <a:prstGeom prst="rect">
                <a:avLst/>
              </a:prstGeom>
              <a:blipFill>
                <a:blip r:embed="rId12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4717C9-0ACB-4708-9E2F-9EEACF8DC88B}"/>
                  </a:ext>
                </a:extLst>
              </p:cNvPr>
              <p:cNvSpPr txBox="1"/>
              <p:nvPr/>
            </p:nvSpPr>
            <p:spPr>
              <a:xfrm>
                <a:off x="2381273" y="4534027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4717C9-0ACB-4708-9E2F-9EEACF8DC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73" y="4534027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2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7C6484-1C28-4CAA-AECF-CEB240004E20}"/>
              </a:ext>
            </a:extLst>
          </p:cNvPr>
          <p:cNvCxnSpPr>
            <a:cxnSpLocks/>
          </p:cNvCxnSpPr>
          <p:nvPr/>
        </p:nvCxnSpPr>
        <p:spPr>
          <a:xfrm flipH="1" flipV="1">
            <a:off x="1621613" y="5544483"/>
            <a:ext cx="2746355" cy="912973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5734E9-7739-4496-9A48-7D379A258EA7}"/>
              </a:ext>
            </a:extLst>
          </p:cNvPr>
          <p:cNvCxnSpPr>
            <a:cxnSpLocks/>
          </p:cNvCxnSpPr>
          <p:nvPr/>
        </p:nvCxnSpPr>
        <p:spPr>
          <a:xfrm flipV="1">
            <a:off x="4360929" y="3682909"/>
            <a:ext cx="2236320" cy="27465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DCEEF3-8021-4F73-B3CF-12C102F1B4B3}"/>
                  </a:ext>
                </a:extLst>
              </p:cNvPr>
              <p:cNvSpPr/>
              <p:nvPr/>
            </p:nvSpPr>
            <p:spPr>
              <a:xfrm>
                <a:off x="6395961" y="4193008"/>
                <a:ext cx="2316529" cy="427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DCEEF3-8021-4F73-B3CF-12C102F1B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961" y="4193008"/>
                <a:ext cx="2316529" cy="4276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5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68EC3C-6410-4006-B45E-9E26C030C9A2}"/>
                  </a:ext>
                </a:extLst>
              </p:cNvPr>
              <p:cNvSpPr/>
              <p:nvPr/>
            </p:nvSpPr>
            <p:spPr>
              <a:xfrm>
                <a:off x="1028374" y="5027054"/>
                <a:ext cx="2316529" cy="427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bar>
                        <m:bar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68EC3C-6410-4006-B45E-9E26C030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74" y="5027054"/>
                <a:ext cx="2316529" cy="42768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E6A4B3-35ED-4EFD-875F-7290D4169C28}"/>
                  </a:ext>
                </a:extLst>
              </p:cNvPr>
              <p:cNvSpPr txBox="1"/>
              <p:nvPr/>
            </p:nvSpPr>
            <p:spPr>
              <a:xfrm>
                <a:off x="5698067" y="5423288"/>
                <a:ext cx="1159933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E6A4B3-35ED-4EFD-875F-7290D4169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067" y="5423288"/>
                <a:ext cx="1159933" cy="382284"/>
              </a:xfrm>
              <a:prstGeom prst="rect">
                <a:avLst/>
              </a:prstGeom>
              <a:blipFill>
                <a:blip r:embed="rId18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E505AF-7CD8-4C54-BBA0-1E9C4C747FD5}"/>
                  </a:ext>
                </a:extLst>
              </p:cNvPr>
              <p:cNvSpPr txBox="1"/>
              <p:nvPr/>
            </p:nvSpPr>
            <p:spPr>
              <a:xfrm>
                <a:off x="1206500" y="4296395"/>
                <a:ext cx="1159933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E505AF-7CD8-4C54-BBA0-1E9C4C74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0" y="4296395"/>
                <a:ext cx="1159933" cy="382284"/>
              </a:xfrm>
              <a:prstGeom prst="rect">
                <a:avLst/>
              </a:prstGeom>
              <a:blipFill>
                <a:blip r:embed="rId19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829B61-AF86-4AED-A6DF-75DD45BE540E}"/>
                  </a:ext>
                </a:extLst>
              </p14:cNvPr>
              <p14:cNvContentPartPr/>
              <p14:nvPr/>
            </p14:nvContentPartPr>
            <p14:xfrm>
              <a:off x="5946480" y="1283760"/>
              <a:ext cx="2958840" cy="1351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829B61-AF86-4AED-A6DF-75DD45BE54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37120" y="1274400"/>
                <a:ext cx="2977560" cy="13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090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4588151" y="5848142"/>
            <a:ext cx="252209" cy="252209"/>
          </a:xfrm>
          <a:prstGeom prst="smileyFac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16DF71-BBE2-4CD7-A3A3-9307C36606A1}"/>
                  </a:ext>
                </a:extLst>
              </p:cNvPr>
              <p:cNvSpPr txBox="1"/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16DF71-BBE2-4CD7-A3A3-9307C3660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41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4864456" y="5533391"/>
            <a:ext cx="252209" cy="252209"/>
          </a:xfrm>
          <a:prstGeom prst="smileyFac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8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5210232" y="5114303"/>
            <a:ext cx="252209" cy="252209"/>
          </a:xfrm>
          <a:prstGeom prst="smileyFac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CFCF1-AC04-42FC-A588-6DF3147B95A6}"/>
                  </a:ext>
                </a:extLst>
              </p:cNvPr>
              <p:cNvSpPr txBox="1"/>
              <p:nvPr/>
            </p:nvSpPr>
            <p:spPr>
              <a:xfrm>
                <a:off x="5410200" y="3943373"/>
                <a:ext cx="271939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Exponential growth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̲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CFCF1-AC04-42FC-A588-6DF3147B9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943373"/>
                <a:ext cx="2719399" cy="946991"/>
              </a:xfrm>
              <a:prstGeom prst="rect">
                <a:avLst/>
              </a:prstGeom>
              <a:blipFill>
                <a:blip r:embed="rId17"/>
                <a:stretch>
                  <a:fillRect l="-2018" t="-3226" r="-42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74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4904549" y="5469036"/>
            <a:ext cx="252209" cy="252209"/>
          </a:xfrm>
          <a:prstGeom prst="smileyFac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67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4636394" y="5806661"/>
            <a:ext cx="252209" cy="252209"/>
          </a:xfrm>
          <a:prstGeom prst="smileyFac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96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4392347" y="6117172"/>
            <a:ext cx="252209" cy="252209"/>
          </a:xfrm>
          <a:prstGeom prst="smileyFac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5057528"/>
                <a:ext cx="887807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0DAE48-235A-4F39-9A83-D725AC96CED2}"/>
                  </a:ext>
                </a:extLst>
              </p:cNvPr>
              <p:cNvSpPr txBox="1"/>
              <p:nvPr/>
            </p:nvSpPr>
            <p:spPr>
              <a:xfrm>
                <a:off x="5410200" y="3943373"/>
                <a:ext cx="2624821" cy="936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Exponential decay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̲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0DAE48-235A-4F39-9A83-D725AC96C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943373"/>
                <a:ext cx="2624821" cy="936282"/>
              </a:xfrm>
              <a:prstGeom prst="rect">
                <a:avLst/>
              </a:prstGeom>
              <a:blipFill>
                <a:blip r:embed="rId17"/>
                <a:stretch>
                  <a:fillRect l="-2093" t="-3268" r="-4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99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3831545" y="6169053"/>
            <a:ext cx="252209" cy="25220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439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3430763" y="6068984"/>
            <a:ext cx="252209" cy="25220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105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3100113" y="5942880"/>
            <a:ext cx="252209" cy="25220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18EE80-56B9-4895-9A12-47CF9873FA23}"/>
                  </a:ext>
                </a:extLst>
              </p:cNvPr>
              <p:cNvSpPr txBox="1"/>
              <p:nvPr/>
            </p:nvSpPr>
            <p:spPr>
              <a:xfrm>
                <a:off x="429492" y="4066397"/>
                <a:ext cx="2787879" cy="936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Exponential growth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̲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18EE80-56B9-4895-9A12-47CF9873F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92" y="4066397"/>
                <a:ext cx="2787879" cy="936282"/>
              </a:xfrm>
              <a:prstGeom prst="rect">
                <a:avLst/>
              </a:prstGeom>
              <a:blipFill>
                <a:blip r:embed="rId17"/>
                <a:stretch>
                  <a:fillRect l="-1747" t="-2597" r="-1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42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0BC24-88F1-4366-AB74-1664207868CB}"/>
              </a:ext>
            </a:extLst>
          </p:cNvPr>
          <p:cNvCxnSpPr>
            <a:cxnSpLocks/>
          </p:cNvCxnSpPr>
          <p:nvPr/>
        </p:nvCxnSpPr>
        <p:spPr>
          <a:xfrm flipV="1">
            <a:off x="3925708" y="1780437"/>
            <a:ext cx="2236320" cy="27465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74FDF2-3834-4FEB-B9A0-A39DD96A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Eigenvectors and Eigenvalues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3D771E5-D6A5-4837-B175-18FE93004886}"/>
              </a:ext>
            </a:extLst>
          </p:cNvPr>
          <p:cNvCxnSpPr>
            <a:cxnSpLocks/>
          </p:cNvCxnSpPr>
          <p:nvPr/>
        </p:nvCxnSpPr>
        <p:spPr>
          <a:xfrm flipV="1">
            <a:off x="3922726" y="1743786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FDE96C-2006-4C91-A337-288BB7D8E8A5}"/>
              </a:ext>
            </a:extLst>
          </p:cNvPr>
          <p:cNvCxnSpPr>
            <a:cxnSpLocks/>
          </p:cNvCxnSpPr>
          <p:nvPr/>
        </p:nvCxnSpPr>
        <p:spPr>
          <a:xfrm>
            <a:off x="2225106" y="4538668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E31C8-8D58-47FF-9284-DF33B298568D}"/>
              </a:ext>
            </a:extLst>
          </p:cNvPr>
          <p:cNvCxnSpPr>
            <a:cxnSpLocks/>
          </p:cNvCxnSpPr>
          <p:nvPr/>
        </p:nvCxnSpPr>
        <p:spPr>
          <a:xfrm flipV="1">
            <a:off x="3934652" y="2822036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18A3-CFC2-4DD9-BB21-4F31DA5F3353}"/>
                  </a:ext>
                </a:extLst>
              </p:cNvPr>
              <p:cNvSpPr txBox="1"/>
              <p:nvPr/>
            </p:nvSpPr>
            <p:spPr>
              <a:xfrm>
                <a:off x="3571452" y="252364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18A3-CFC2-4DD9-BB21-4F31DA5F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452" y="2523649"/>
                <a:ext cx="332397" cy="365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876E6-51C2-46F8-BA9E-E45D96670313}"/>
                  </a:ext>
                </a:extLst>
              </p:cNvPr>
              <p:cNvSpPr txBox="1"/>
              <p:nvPr/>
            </p:nvSpPr>
            <p:spPr>
              <a:xfrm>
                <a:off x="5111889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876E6-51C2-46F8-BA9E-E45D9667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889" y="4534027"/>
                <a:ext cx="332397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5BC2CD-9D3C-4C0D-9C3E-58C00511101C}"/>
                  </a:ext>
                </a:extLst>
              </p:cNvPr>
              <p:cNvSpPr/>
              <p:nvPr/>
            </p:nvSpPr>
            <p:spPr>
              <a:xfrm>
                <a:off x="4327278" y="3070506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5BC2CD-9D3C-4C0D-9C3E-58C005111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278" y="3070506"/>
                <a:ext cx="460767" cy="42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2DE81-E7EE-4EC1-8F10-3F2AAF9D560E}"/>
                  </a:ext>
                </a:extLst>
              </p:cNvPr>
              <p:cNvSpPr txBox="1"/>
              <p:nvPr/>
            </p:nvSpPr>
            <p:spPr>
              <a:xfrm>
                <a:off x="3578403" y="3786463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2DE81-E7EE-4EC1-8F10-3F2AAF9D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403" y="3786463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BF0-C895-47AF-BE7F-F5E96B084C2C}"/>
                  </a:ext>
                </a:extLst>
              </p:cNvPr>
              <p:cNvSpPr txBox="1"/>
              <p:nvPr/>
            </p:nvSpPr>
            <p:spPr>
              <a:xfrm>
                <a:off x="6477197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BF0-C895-47AF-BE7F-F5E96B084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97" y="4534027"/>
                <a:ext cx="332397" cy="365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290DEE-DAF1-4632-89B6-8D5D272E9BB7}"/>
                  </a:ext>
                </a:extLst>
              </p:cNvPr>
              <p:cNvSpPr/>
              <p:nvPr/>
            </p:nvSpPr>
            <p:spPr>
              <a:xfrm>
                <a:off x="5960740" y="2290536"/>
                <a:ext cx="2316529" cy="427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290DEE-DAF1-4632-89B6-8D5D272E9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740" y="2290536"/>
                <a:ext cx="2316529" cy="4276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7BD74D-0BE0-42B7-B67E-A927E6F6F363}"/>
                  </a:ext>
                </a:extLst>
              </p:cNvPr>
              <p:cNvSpPr txBox="1"/>
              <p:nvPr/>
            </p:nvSpPr>
            <p:spPr>
              <a:xfrm>
                <a:off x="4429235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7BD74D-0BE0-42B7-B67E-A927E6F6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35" y="4534027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575FAC-5502-487E-83EB-25E0A71E1590}"/>
                  </a:ext>
                </a:extLst>
              </p:cNvPr>
              <p:cNvSpPr txBox="1"/>
              <p:nvPr/>
            </p:nvSpPr>
            <p:spPr>
              <a:xfrm>
                <a:off x="3746581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575FAC-5502-487E-83EB-25E0A71E1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81" y="4534027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083A9A-936D-471A-9905-7C8DAC522429}"/>
                  </a:ext>
                </a:extLst>
              </p:cNvPr>
              <p:cNvSpPr txBox="1"/>
              <p:nvPr/>
            </p:nvSpPr>
            <p:spPr>
              <a:xfrm>
                <a:off x="3578767" y="3155056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083A9A-936D-471A-9905-7C8DAC52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67" y="3155056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890A0B-7599-4AD5-9CC4-9785A8FBE940}"/>
                  </a:ext>
                </a:extLst>
              </p:cNvPr>
              <p:cNvSpPr txBox="1"/>
              <p:nvPr/>
            </p:nvSpPr>
            <p:spPr>
              <a:xfrm>
                <a:off x="5794543" y="453402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890A0B-7599-4AD5-9CC4-9785A8FBE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543" y="4534027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98487-B344-49E9-AC78-313589A185D7}"/>
                  </a:ext>
                </a:extLst>
              </p:cNvPr>
              <p:cNvSpPr txBox="1"/>
              <p:nvPr/>
            </p:nvSpPr>
            <p:spPr>
              <a:xfrm>
                <a:off x="3063927" y="4534027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98487-B344-49E9-AC78-313589A18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927" y="4534027"/>
                <a:ext cx="332397" cy="369332"/>
              </a:xfrm>
              <a:prstGeom prst="rect">
                <a:avLst/>
              </a:prstGeom>
              <a:blipFill>
                <a:blip r:embed="rId12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4717C9-0ACB-4708-9E2F-9EEACF8DC88B}"/>
                  </a:ext>
                </a:extLst>
              </p:cNvPr>
              <p:cNvSpPr txBox="1"/>
              <p:nvPr/>
            </p:nvSpPr>
            <p:spPr>
              <a:xfrm>
                <a:off x="2381273" y="4534027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4717C9-0ACB-4708-9E2F-9EEACF8DC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73" y="4534027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59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3100113" y="5942880"/>
            <a:ext cx="252209" cy="25220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92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3413091" y="6062374"/>
            <a:ext cx="252209" cy="25220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254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3821721" y="6168483"/>
            <a:ext cx="252209" cy="25220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497EB2-CAD9-47AF-8561-DF5DF35A4BBB}"/>
                  </a:ext>
                </a:extLst>
              </p:cNvPr>
              <p:cNvSpPr txBox="1"/>
              <p:nvPr/>
            </p:nvSpPr>
            <p:spPr>
              <a:xfrm>
                <a:off x="610029" y="4123795"/>
                <a:ext cx="2690095" cy="936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Exponential decay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̲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497EB2-CAD9-47AF-8561-DF5DF35A4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9" y="4123795"/>
                <a:ext cx="2690095" cy="936282"/>
              </a:xfrm>
              <a:prstGeom prst="rect">
                <a:avLst/>
              </a:prstGeom>
              <a:blipFill>
                <a:blip r:embed="rId17"/>
                <a:stretch>
                  <a:fillRect l="-1814" t="-2597" r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7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miley Face 25">
            <a:extLst>
              <a:ext uri="{FF2B5EF4-FFF2-40B4-BE49-F238E27FC236}">
                <a16:creationId xmlns:a16="http://schemas.microsoft.com/office/drawing/2014/main" id="{83AFE2D0-47A9-4EF1-99D2-5FAB155AD4C8}"/>
              </a:ext>
            </a:extLst>
          </p:cNvPr>
          <p:cNvSpPr/>
          <p:nvPr/>
        </p:nvSpPr>
        <p:spPr>
          <a:xfrm>
            <a:off x="4013624" y="5619606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91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miley Face 28">
            <a:extLst>
              <a:ext uri="{FF2B5EF4-FFF2-40B4-BE49-F238E27FC236}">
                <a16:creationId xmlns:a16="http://schemas.microsoft.com/office/drawing/2014/main" id="{889EE850-4CFE-4C7E-93BB-F667F994BAAB}"/>
              </a:ext>
            </a:extLst>
          </p:cNvPr>
          <p:cNvSpPr/>
          <p:nvPr/>
        </p:nvSpPr>
        <p:spPr>
          <a:xfrm>
            <a:off x="4207220" y="4613323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41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miley Face 29">
            <a:extLst>
              <a:ext uri="{FF2B5EF4-FFF2-40B4-BE49-F238E27FC236}">
                <a16:creationId xmlns:a16="http://schemas.microsoft.com/office/drawing/2014/main" id="{3C07471E-5D27-4CC7-9815-1380D02AE574}"/>
              </a:ext>
            </a:extLst>
          </p:cNvPr>
          <p:cNvSpPr/>
          <p:nvPr/>
        </p:nvSpPr>
        <p:spPr>
          <a:xfrm>
            <a:off x="4485097" y="4237285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1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miley Face 30">
            <a:extLst>
              <a:ext uri="{FF2B5EF4-FFF2-40B4-BE49-F238E27FC236}">
                <a16:creationId xmlns:a16="http://schemas.microsoft.com/office/drawing/2014/main" id="{EF33B62E-812E-497E-B0AC-F08E4DBC334F}"/>
              </a:ext>
            </a:extLst>
          </p:cNvPr>
          <p:cNvSpPr/>
          <p:nvPr/>
        </p:nvSpPr>
        <p:spPr>
          <a:xfrm>
            <a:off x="4834910" y="3801921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280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5223266" y="3290684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857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875FCEC-B2B6-4943-A970-2AAB63561F2A}"/>
              </a:ext>
            </a:extLst>
          </p:cNvPr>
          <p:cNvSpPr/>
          <p:nvPr/>
        </p:nvSpPr>
        <p:spPr>
          <a:xfrm>
            <a:off x="4021258" y="3001433"/>
            <a:ext cx="1634475" cy="3407834"/>
          </a:xfrm>
          <a:custGeom>
            <a:avLst/>
            <a:gdLst>
              <a:gd name="connsiteX0" fmla="*/ 317909 w 1634475"/>
              <a:gd name="connsiteY0" fmla="*/ 3407834 h 3407834"/>
              <a:gd name="connsiteX1" fmla="*/ 17342 w 1634475"/>
              <a:gd name="connsiteY1" fmla="*/ 2654300 h 3407834"/>
              <a:gd name="connsiteX2" fmla="*/ 212075 w 1634475"/>
              <a:gd name="connsiteY2" fmla="*/ 1892300 h 3407834"/>
              <a:gd name="connsiteX3" fmla="*/ 1634475 w 1634475"/>
              <a:gd name="connsiteY3" fmla="*/ 0 h 340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475" h="3407834">
                <a:moveTo>
                  <a:pt x="317909" y="3407834"/>
                </a:moveTo>
                <a:cubicBezTo>
                  <a:pt x="176445" y="3157361"/>
                  <a:pt x="34981" y="2906889"/>
                  <a:pt x="17342" y="2654300"/>
                </a:cubicBezTo>
                <a:cubicBezTo>
                  <a:pt x="-297" y="2401711"/>
                  <a:pt x="-57447" y="2334683"/>
                  <a:pt x="212075" y="1892300"/>
                </a:cubicBezTo>
                <a:cubicBezTo>
                  <a:pt x="481597" y="1449917"/>
                  <a:pt x="1058036" y="724958"/>
                  <a:pt x="16344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5223266" y="3290684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77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875FCEC-B2B6-4943-A970-2AAB63561F2A}"/>
              </a:ext>
            </a:extLst>
          </p:cNvPr>
          <p:cNvSpPr/>
          <p:nvPr/>
        </p:nvSpPr>
        <p:spPr>
          <a:xfrm>
            <a:off x="4179822" y="3893453"/>
            <a:ext cx="1045007" cy="2527809"/>
          </a:xfrm>
          <a:custGeom>
            <a:avLst/>
            <a:gdLst>
              <a:gd name="connsiteX0" fmla="*/ 317909 w 1634475"/>
              <a:gd name="connsiteY0" fmla="*/ 3407834 h 3407834"/>
              <a:gd name="connsiteX1" fmla="*/ 17342 w 1634475"/>
              <a:gd name="connsiteY1" fmla="*/ 2654300 h 3407834"/>
              <a:gd name="connsiteX2" fmla="*/ 212075 w 1634475"/>
              <a:gd name="connsiteY2" fmla="*/ 1892300 h 3407834"/>
              <a:gd name="connsiteX3" fmla="*/ 1634475 w 1634475"/>
              <a:gd name="connsiteY3" fmla="*/ 0 h 340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475" h="3407834">
                <a:moveTo>
                  <a:pt x="317909" y="3407834"/>
                </a:moveTo>
                <a:cubicBezTo>
                  <a:pt x="176445" y="3157361"/>
                  <a:pt x="34981" y="2906889"/>
                  <a:pt x="17342" y="2654300"/>
                </a:cubicBezTo>
                <a:cubicBezTo>
                  <a:pt x="-297" y="2401711"/>
                  <a:pt x="-57447" y="2334683"/>
                  <a:pt x="212075" y="1892300"/>
                </a:cubicBezTo>
                <a:cubicBezTo>
                  <a:pt x="481597" y="1449917"/>
                  <a:pt x="1058036" y="724958"/>
                  <a:pt x="16344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4117664" y="5943827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17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86ABE4-6ABC-44A6-B9E8-32F18999A8D3}"/>
              </a:ext>
            </a:extLst>
          </p:cNvPr>
          <p:cNvCxnSpPr>
            <a:cxnSpLocks/>
          </p:cNvCxnSpPr>
          <p:nvPr/>
        </p:nvCxnSpPr>
        <p:spPr>
          <a:xfrm flipH="1" flipV="1">
            <a:off x="1671761" y="3841359"/>
            <a:ext cx="2746355" cy="912973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0BC24-88F1-4366-AB74-1664207868CB}"/>
              </a:ext>
            </a:extLst>
          </p:cNvPr>
          <p:cNvCxnSpPr>
            <a:cxnSpLocks/>
          </p:cNvCxnSpPr>
          <p:nvPr/>
        </p:nvCxnSpPr>
        <p:spPr>
          <a:xfrm flipV="1">
            <a:off x="4411077" y="1979785"/>
            <a:ext cx="2236320" cy="27465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74FDF2-3834-4FEB-B9A0-A39DD96A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Eigenvectors and Eigenvalues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3D771E5-D6A5-4837-B175-18FE93004886}"/>
              </a:ext>
            </a:extLst>
          </p:cNvPr>
          <p:cNvCxnSpPr>
            <a:cxnSpLocks/>
          </p:cNvCxnSpPr>
          <p:nvPr/>
        </p:nvCxnSpPr>
        <p:spPr>
          <a:xfrm flipV="1">
            <a:off x="4408095" y="1943134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FDE96C-2006-4C91-A337-288BB7D8E8A5}"/>
              </a:ext>
            </a:extLst>
          </p:cNvPr>
          <p:cNvCxnSpPr>
            <a:cxnSpLocks/>
          </p:cNvCxnSpPr>
          <p:nvPr/>
        </p:nvCxnSpPr>
        <p:spPr>
          <a:xfrm>
            <a:off x="2710475" y="4738016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E31C8-8D58-47FF-9284-DF33B298568D}"/>
              </a:ext>
            </a:extLst>
          </p:cNvPr>
          <p:cNvCxnSpPr>
            <a:cxnSpLocks/>
          </p:cNvCxnSpPr>
          <p:nvPr/>
        </p:nvCxnSpPr>
        <p:spPr>
          <a:xfrm flipV="1">
            <a:off x="4420021" y="3021384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18A3-CFC2-4DD9-BB21-4F31DA5F3353}"/>
                  </a:ext>
                </a:extLst>
              </p:cNvPr>
              <p:cNvSpPr txBox="1"/>
              <p:nvPr/>
            </p:nvSpPr>
            <p:spPr>
              <a:xfrm>
                <a:off x="4056821" y="272299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18A3-CFC2-4DD9-BB21-4F31DA5F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821" y="2722997"/>
                <a:ext cx="332397" cy="365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876E6-51C2-46F8-BA9E-E45D96670313}"/>
                  </a:ext>
                </a:extLst>
              </p:cNvPr>
              <p:cNvSpPr txBox="1"/>
              <p:nvPr/>
            </p:nvSpPr>
            <p:spPr>
              <a:xfrm>
                <a:off x="5597258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876E6-51C2-46F8-BA9E-E45D9667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258" y="4733375"/>
                <a:ext cx="332397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5BC2CD-9D3C-4C0D-9C3E-58C00511101C}"/>
                  </a:ext>
                </a:extLst>
              </p:cNvPr>
              <p:cNvSpPr/>
              <p:nvPr/>
            </p:nvSpPr>
            <p:spPr>
              <a:xfrm>
                <a:off x="4812647" y="3269854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5BC2CD-9D3C-4C0D-9C3E-58C005111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47" y="3269854"/>
                <a:ext cx="460767" cy="42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2DE81-E7EE-4EC1-8F10-3F2AAF9D560E}"/>
                  </a:ext>
                </a:extLst>
              </p:cNvPr>
              <p:cNvSpPr txBox="1"/>
              <p:nvPr/>
            </p:nvSpPr>
            <p:spPr>
              <a:xfrm>
                <a:off x="4063772" y="398581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2DE81-E7EE-4EC1-8F10-3F2AAF9D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772" y="3985811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BF0-C895-47AF-BE7F-F5E96B084C2C}"/>
                  </a:ext>
                </a:extLst>
              </p:cNvPr>
              <p:cNvSpPr txBox="1"/>
              <p:nvPr/>
            </p:nvSpPr>
            <p:spPr>
              <a:xfrm>
                <a:off x="6962566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BF0-C895-47AF-BE7F-F5E96B084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566" y="4733375"/>
                <a:ext cx="332397" cy="365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290DEE-DAF1-4632-89B6-8D5D272E9BB7}"/>
                  </a:ext>
                </a:extLst>
              </p:cNvPr>
              <p:cNvSpPr/>
              <p:nvPr/>
            </p:nvSpPr>
            <p:spPr>
              <a:xfrm>
                <a:off x="6446109" y="2489884"/>
                <a:ext cx="2316529" cy="427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290DEE-DAF1-4632-89B6-8D5D272E9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09" y="2489884"/>
                <a:ext cx="2316529" cy="4276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7BD74D-0BE0-42B7-B67E-A927E6F6F363}"/>
                  </a:ext>
                </a:extLst>
              </p:cNvPr>
              <p:cNvSpPr txBox="1"/>
              <p:nvPr/>
            </p:nvSpPr>
            <p:spPr>
              <a:xfrm>
                <a:off x="4914604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7BD74D-0BE0-42B7-B67E-A927E6F6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604" y="4733375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575FAC-5502-487E-83EB-25E0A71E1590}"/>
                  </a:ext>
                </a:extLst>
              </p:cNvPr>
              <p:cNvSpPr txBox="1"/>
              <p:nvPr/>
            </p:nvSpPr>
            <p:spPr>
              <a:xfrm>
                <a:off x="4231950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575FAC-5502-487E-83EB-25E0A71E1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950" y="4733375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083A9A-936D-471A-9905-7C8DAC522429}"/>
                  </a:ext>
                </a:extLst>
              </p:cNvPr>
              <p:cNvSpPr txBox="1"/>
              <p:nvPr/>
            </p:nvSpPr>
            <p:spPr>
              <a:xfrm>
                <a:off x="4064136" y="3354404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083A9A-936D-471A-9905-7C8DAC52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136" y="3354404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890A0B-7599-4AD5-9CC4-9785A8FBE940}"/>
                  </a:ext>
                </a:extLst>
              </p:cNvPr>
              <p:cNvSpPr txBox="1"/>
              <p:nvPr/>
            </p:nvSpPr>
            <p:spPr>
              <a:xfrm>
                <a:off x="6279912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890A0B-7599-4AD5-9CC4-9785A8FBE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912" y="4733375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98487-B344-49E9-AC78-313589A185D7}"/>
                  </a:ext>
                </a:extLst>
              </p:cNvPr>
              <p:cNvSpPr txBox="1"/>
              <p:nvPr/>
            </p:nvSpPr>
            <p:spPr>
              <a:xfrm>
                <a:off x="3549296" y="4733375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98487-B344-49E9-AC78-313589A18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296" y="4733375"/>
                <a:ext cx="332397" cy="369332"/>
              </a:xfrm>
              <a:prstGeom prst="rect">
                <a:avLst/>
              </a:prstGeom>
              <a:blipFill>
                <a:blip r:embed="rId12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4717C9-0ACB-4708-9E2F-9EEACF8DC88B}"/>
                  </a:ext>
                </a:extLst>
              </p:cNvPr>
              <p:cNvSpPr txBox="1"/>
              <p:nvPr/>
            </p:nvSpPr>
            <p:spPr>
              <a:xfrm>
                <a:off x="2866642" y="4733375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4717C9-0ACB-4708-9E2F-9EEACF8DC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642" y="4733375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8BA7AA-E8D0-42DB-A4EC-47F48A8C6AF8}"/>
              </a:ext>
            </a:extLst>
          </p:cNvPr>
          <p:cNvCxnSpPr>
            <a:cxnSpLocks/>
          </p:cNvCxnSpPr>
          <p:nvPr/>
        </p:nvCxnSpPr>
        <p:spPr>
          <a:xfrm flipH="1" flipV="1">
            <a:off x="2854716" y="4229642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A954B5D-171C-4B84-A803-026EF83BF554}"/>
                  </a:ext>
                </a:extLst>
              </p:cNvPr>
              <p:cNvSpPr/>
              <p:nvPr/>
            </p:nvSpPr>
            <p:spPr>
              <a:xfrm>
                <a:off x="3373972" y="3989749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A954B5D-171C-4B84-A803-026EF83BF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972" y="3989749"/>
                <a:ext cx="466089" cy="4276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3715E1D-1C19-47A5-B8F6-5DA12D5333B6}"/>
                  </a:ext>
                </a:extLst>
              </p:cNvPr>
              <p:cNvSpPr/>
              <p:nvPr/>
            </p:nvSpPr>
            <p:spPr>
              <a:xfrm>
                <a:off x="1078522" y="3323930"/>
                <a:ext cx="2316529" cy="427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bar>
                        <m:bar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3715E1D-1C19-47A5-B8F6-5DA12D533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22" y="3323930"/>
                <a:ext cx="231652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96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875FCEC-B2B6-4943-A970-2AAB63561F2A}"/>
              </a:ext>
            </a:extLst>
          </p:cNvPr>
          <p:cNvSpPr/>
          <p:nvPr/>
        </p:nvSpPr>
        <p:spPr>
          <a:xfrm>
            <a:off x="4179822" y="3893453"/>
            <a:ext cx="1045007" cy="2527809"/>
          </a:xfrm>
          <a:custGeom>
            <a:avLst/>
            <a:gdLst>
              <a:gd name="connsiteX0" fmla="*/ 317909 w 1634475"/>
              <a:gd name="connsiteY0" fmla="*/ 3407834 h 3407834"/>
              <a:gd name="connsiteX1" fmla="*/ 17342 w 1634475"/>
              <a:gd name="connsiteY1" fmla="*/ 2654300 h 3407834"/>
              <a:gd name="connsiteX2" fmla="*/ 212075 w 1634475"/>
              <a:gd name="connsiteY2" fmla="*/ 1892300 h 3407834"/>
              <a:gd name="connsiteX3" fmla="*/ 1634475 w 1634475"/>
              <a:gd name="connsiteY3" fmla="*/ 0 h 340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475" h="3407834">
                <a:moveTo>
                  <a:pt x="317909" y="3407834"/>
                </a:moveTo>
                <a:cubicBezTo>
                  <a:pt x="176445" y="3157361"/>
                  <a:pt x="34981" y="2906889"/>
                  <a:pt x="17342" y="2654300"/>
                </a:cubicBezTo>
                <a:cubicBezTo>
                  <a:pt x="-297" y="2401711"/>
                  <a:pt x="-57447" y="2334683"/>
                  <a:pt x="212075" y="1892300"/>
                </a:cubicBezTo>
                <a:cubicBezTo>
                  <a:pt x="481597" y="1449917"/>
                  <a:pt x="1058036" y="724958"/>
                  <a:pt x="16344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4075591" y="5560510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24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875FCEC-B2B6-4943-A970-2AAB63561F2A}"/>
              </a:ext>
            </a:extLst>
          </p:cNvPr>
          <p:cNvSpPr/>
          <p:nvPr/>
        </p:nvSpPr>
        <p:spPr>
          <a:xfrm>
            <a:off x="4179822" y="3893453"/>
            <a:ext cx="1045007" cy="2527809"/>
          </a:xfrm>
          <a:custGeom>
            <a:avLst/>
            <a:gdLst>
              <a:gd name="connsiteX0" fmla="*/ 317909 w 1634475"/>
              <a:gd name="connsiteY0" fmla="*/ 3407834 h 3407834"/>
              <a:gd name="connsiteX1" fmla="*/ 17342 w 1634475"/>
              <a:gd name="connsiteY1" fmla="*/ 2654300 h 3407834"/>
              <a:gd name="connsiteX2" fmla="*/ 212075 w 1634475"/>
              <a:gd name="connsiteY2" fmla="*/ 1892300 h 3407834"/>
              <a:gd name="connsiteX3" fmla="*/ 1634475 w 1634475"/>
              <a:gd name="connsiteY3" fmla="*/ 0 h 340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475" h="3407834">
                <a:moveTo>
                  <a:pt x="317909" y="3407834"/>
                </a:moveTo>
                <a:cubicBezTo>
                  <a:pt x="176445" y="3157361"/>
                  <a:pt x="34981" y="2906889"/>
                  <a:pt x="17342" y="2654300"/>
                </a:cubicBezTo>
                <a:cubicBezTo>
                  <a:pt x="-297" y="2401711"/>
                  <a:pt x="-57447" y="2334683"/>
                  <a:pt x="212075" y="1892300"/>
                </a:cubicBezTo>
                <a:cubicBezTo>
                  <a:pt x="481597" y="1449917"/>
                  <a:pt x="1058036" y="724958"/>
                  <a:pt x="16344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4228113" y="5096185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035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875FCEC-B2B6-4943-A970-2AAB63561F2A}"/>
              </a:ext>
            </a:extLst>
          </p:cNvPr>
          <p:cNvSpPr/>
          <p:nvPr/>
        </p:nvSpPr>
        <p:spPr>
          <a:xfrm>
            <a:off x="4179822" y="3893453"/>
            <a:ext cx="1045007" cy="2527809"/>
          </a:xfrm>
          <a:custGeom>
            <a:avLst/>
            <a:gdLst>
              <a:gd name="connsiteX0" fmla="*/ 317909 w 1634475"/>
              <a:gd name="connsiteY0" fmla="*/ 3407834 h 3407834"/>
              <a:gd name="connsiteX1" fmla="*/ 17342 w 1634475"/>
              <a:gd name="connsiteY1" fmla="*/ 2654300 h 3407834"/>
              <a:gd name="connsiteX2" fmla="*/ 212075 w 1634475"/>
              <a:gd name="connsiteY2" fmla="*/ 1892300 h 3407834"/>
              <a:gd name="connsiteX3" fmla="*/ 1634475 w 1634475"/>
              <a:gd name="connsiteY3" fmla="*/ 0 h 340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475" h="3407834">
                <a:moveTo>
                  <a:pt x="317909" y="3407834"/>
                </a:moveTo>
                <a:cubicBezTo>
                  <a:pt x="176445" y="3157361"/>
                  <a:pt x="34981" y="2906889"/>
                  <a:pt x="17342" y="2654300"/>
                </a:cubicBezTo>
                <a:cubicBezTo>
                  <a:pt x="-297" y="2401711"/>
                  <a:pt x="-57447" y="2334683"/>
                  <a:pt x="212075" y="1892300"/>
                </a:cubicBezTo>
                <a:cubicBezTo>
                  <a:pt x="481597" y="1449917"/>
                  <a:pt x="1058036" y="724958"/>
                  <a:pt x="16344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4553725" y="4563848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39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875FCEC-B2B6-4943-A970-2AAB63561F2A}"/>
              </a:ext>
            </a:extLst>
          </p:cNvPr>
          <p:cNvSpPr/>
          <p:nvPr/>
        </p:nvSpPr>
        <p:spPr>
          <a:xfrm>
            <a:off x="4179822" y="3893453"/>
            <a:ext cx="1045007" cy="2527809"/>
          </a:xfrm>
          <a:custGeom>
            <a:avLst/>
            <a:gdLst>
              <a:gd name="connsiteX0" fmla="*/ 317909 w 1634475"/>
              <a:gd name="connsiteY0" fmla="*/ 3407834 h 3407834"/>
              <a:gd name="connsiteX1" fmla="*/ 17342 w 1634475"/>
              <a:gd name="connsiteY1" fmla="*/ 2654300 h 3407834"/>
              <a:gd name="connsiteX2" fmla="*/ 212075 w 1634475"/>
              <a:gd name="connsiteY2" fmla="*/ 1892300 h 3407834"/>
              <a:gd name="connsiteX3" fmla="*/ 1634475 w 1634475"/>
              <a:gd name="connsiteY3" fmla="*/ 0 h 340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475" h="3407834">
                <a:moveTo>
                  <a:pt x="317909" y="3407834"/>
                </a:moveTo>
                <a:cubicBezTo>
                  <a:pt x="176445" y="3157361"/>
                  <a:pt x="34981" y="2906889"/>
                  <a:pt x="17342" y="2654300"/>
                </a:cubicBezTo>
                <a:cubicBezTo>
                  <a:pt x="-297" y="2401711"/>
                  <a:pt x="-57447" y="2334683"/>
                  <a:pt x="212075" y="1892300"/>
                </a:cubicBezTo>
                <a:cubicBezTo>
                  <a:pt x="481597" y="1449917"/>
                  <a:pt x="1058036" y="724958"/>
                  <a:pt x="16344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4864456" y="4092008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430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3917062" y="5544514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477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1EDE7-E5AB-4A86-8619-91D6038E8206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3373967" y="3860800"/>
            <a:ext cx="974034" cy="2575699"/>
          </a:xfrm>
          <a:prstGeom prst="line">
            <a:avLst/>
          </a:prstGeom>
          <a:ln w="95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3917062" y="5544514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836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1EDE7-E5AB-4A86-8619-91D6038E8206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3373967" y="3860800"/>
            <a:ext cx="974034" cy="2575699"/>
          </a:xfrm>
          <a:prstGeom prst="line">
            <a:avLst/>
          </a:prstGeom>
          <a:ln w="95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3734879" y="5002898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802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1EDE7-E5AB-4A86-8619-91D6038E8206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3373967" y="3860800"/>
            <a:ext cx="974034" cy="2575699"/>
          </a:xfrm>
          <a:prstGeom prst="line">
            <a:avLst/>
          </a:prstGeom>
          <a:ln w="95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3499148" y="4386703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6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2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/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E6721B-C076-4488-B996-9462BCBF4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7" y="5673293"/>
                <a:ext cx="987130" cy="369332"/>
              </a:xfrm>
              <a:prstGeom prst="rect">
                <a:avLst/>
              </a:prstGeom>
              <a:blipFill>
                <a:blip r:embed="rId1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1EDE7-E5AB-4A86-8619-91D6038E8206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3373967" y="3860800"/>
            <a:ext cx="974034" cy="2575699"/>
          </a:xfrm>
          <a:prstGeom prst="line">
            <a:avLst/>
          </a:prstGeom>
          <a:ln w="95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3247862" y="3770220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4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842A42-4A0E-4D6F-BA73-41AA939C2BE8}"/>
              </a:ext>
            </a:extLst>
          </p:cNvPr>
          <p:cNvSpPr/>
          <p:nvPr/>
        </p:nvSpPr>
        <p:spPr>
          <a:xfrm>
            <a:off x="2497667" y="3843867"/>
            <a:ext cx="3395133" cy="1824453"/>
          </a:xfrm>
          <a:custGeom>
            <a:avLst/>
            <a:gdLst>
              <a:gd name="connsiteX0" fmla="*/ 0 w 3395133"/>
              <a:gd name="connsiteY0" fmla="*/ 1346200 h 1824453"/>
              <a:gd name="connsiteX1" fmla="*/ 1646766 w 3395133"/>
              <a:gd name="connsiteY1" fmla="*/ 1748366 h 1824453"/>
              <a:gd name="connsiteX2" fmla="*/ 3395133 w 3395133"/>
              <a:gd name="connsiteY2" fmla="*/ 0 h 182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5133" h="1824453">
                <a:moveTo>
                  <a:pt x="0" y="1346200"/>
                </a:moveTo>
                <a:cubicBezTo>
                  <a:pt x="540455" y="1659466"/>
                  <a:pt x="1080911" y="1972733"/>
                  <a:pt x="1646766" y="1748366"/>
                </a:cubicBezTo>
                <a:cubicBezTo>
                  <a:pt x="2212621" y="1523999"/>
                  <a:pt x="2803877" y="761999"/>
                  <a:pt x="33951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2692327" y="5214343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32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86ABE4-6ABC-44A6-B9E8-32F18999A8D3}"/>
              </a:ext>
            </a:extLst>
          </p:cNvPr>
          <p:cNvCxnSpPr>
            <a:cxnSpLocks/>
          </p:cNvCxnSpPr>
          <p:nvPr/>
        </p:nvCxnSpPr>
        <p:spPr>
          <a:xfrm flipH="1" flipV="1">
            <a:off x="1671761" y="3841359"/>
            <a:ext cx="2746355" cy="912973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0BC24-88F1-4366-AB74-1664207868CB}"/>
              </a:ext>
            </a:extLst>
          </p:cNvPr>
          <p:cNvCxnSpPr>
            <a:cxnSpLocks/>
          </p:cNvCxnSpPr>
          <p:nvPr/>
        </p:nvCxnSpPr>
        <p:spPr>
          <a:xfrm flipV="1">
            <a:off x="4411077" y="1979785"/>
            <a:ext cx="2236320" cy="27465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74FDF2-3834-4FEB-B9A0-A39DD96A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Eigenvectors and Eigenvalues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3D771E5-D6A5-4837-B175-18FE93004886}"/>
              </a:ext>
            </a:extLst>
          </p:cNvPr>
          <p:cNvCxnSpPr>
            <a:cxnSpLocks/>
          </p:cNvCxnSpPr>
          <p:nvPr/>
        </p:nvCxnSpPr>
        <p:spPr>
          <a:xfrm flipV="1">
            <a:off x="4408095" y="1943134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FDE96C-2006-4C91-A337-288BB7D8E8A5}"/>
              </a:ext>
            </a:extLst>
          </p:cNvPr>
          <p:cNvCxnSpPr>
            <a:cxnSpLocks/>
          </p:cNvCxnSpPr>
          <p:nvPr/>
        </p:nvCxnSpPr>
        <p:spPr>
          <a:xfrm>
            <a:off x="2710475" y="4738016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E31C8-8D58-47FF-9284-DF33B298568D}"/>
              </a:ext>
            </a:extLst>
          </p:cNvPr>
          <p:cNvCxnSpPr>
            <a:cxnSpLocks/>
          </p:cNvCxnSpPr>
          <p:nvPr/>
        </p:nvCxnSpPr>
        <p:spPr>
          <a:xfrm flipV="1">
            <a:off x="4420021" y="3021384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18A3-CFC2-4DD9-BB21-4F31DA5F3353}"/>
                  </a:ext>
                </a:extLst>
              </p:cNvPr>
              <p:cNvSpPr txBox="1"/>
              <p:nvPr/>
            </p:nvSpPr>
            <p:spPr>
              <a:xfrm>
                <a:off x="4056821" y="272299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18A3-CFC2-4DD9-BB21-4F31DA5F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821" y="2722997"/>
                <a:ext cx="332397" cy="365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876E6-51C2-46F8-BA9E-E45D96670313}"/>
                  </a:ext>
                </a:extLst>
              </p:cNvPr>
              <p:cNvSpPr txBox="1"/>
              <p:nvPr/>
            </p:nvSpPr>
            <p:spPr>
              <a:xfrm>
                <a:off x="5597258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876E6-51C2-46F8-BA9E-E45D9667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258" y="4733375"/>
                <a:ext cx="332397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5BC2CD-9D3C-4C0D-9C3E-58C00511101C}"/>
                  </a:ext>
                </a:extLst>
              </p:cNvPr>
              <p:cNvSpPr/>
              <p:nvPr/>
            </p:nvSpPr>
            <p:spPr>
              <a:xfrm>
                <a:off x="4812647" y="3269854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5BC2CD-9D3C-4C0D-9C3E-58C005111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47" y="3269854"/>
                <a:ext cx="460767" cy="42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2DE81-E7EE-4EC1-8F10-3F2AAF9D560E}"/>
                  </a:ext>
                </a:extLst>
              </p:cNvPr>
              <p:cNvSpPr txBox="1"/>
              <p:nvPr/>
            </p:nvSpPr>
            <p:spPr>
              <a:xfrm>
                <a:off x="4063772" y="398581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2DE81-E7EE-4EC1-8F10-3F2AAF9D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772" y="3985811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BF0-C895-47AF-BE7F-F5E96B084C2C}"/>
                  </a:ext>
                </a:extLst>
              </p:cNvPr>
              <p:cNvSpPr txBox="1"/>
              <p:nvPr/>
            </p:nvSpPr>
            <p:spPr>
              <a:xfrm>
                <a:off x="6962566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BF0-C895-47AF-BE7F-F5E96B084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566" y="4733375"/>
                <a:ext cx="332397" cy="365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290DEE-DAF1-4632-89B6-8D5D272E9BB7}"/>
                  </a:ext>
                </a:extLst>
              </p:cNvPr>
              <p:cNvSpPr/>
              <p:nvPr/>
            </p:nvSpPr>
            <p:spPr>
              <a:xfrm>
                <a:off x="6446109" y="2489884"/>
                <a:ext cx="2316529" cy="427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bar>
                        <m:bar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290DEE-DAF1-4632-89B6-8D5D272E9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09" y="2489884"/>
                <a:ext cx="2316529" cy="4276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7BD74D-0BE0-42B7-B67E-A927E6F6F363}"/>
                  </a:ext>
                </a:extLst>
              </p:cNvPr>
              <p:cNvSpPr txBox="1"/>
              <p:nvPr/>
            </p:nvSpPr>
            <p:spPr>
              <a:xfrm>
                <a:off x="4914604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7BD74D-0BE0-42B7-B67E-A927E6F6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604" y="4733375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575FAC-5502-487E-83EB-25E0A71E1590}"/>
                  </a:ext>
                </a:extLst>
              </p:cNvPr>
              <p:cNvSpPr txBox="1"/>
              <p:nvPr/>
            </p:nvSpPr>
            <p:spPr>
              <a:xfrm>
                <a:off x="4231950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575FAC-5502-487E-83EB-25E0A71E1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950" y="4733375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083A9A-936D-471A-9905-7C8DAC522429}"/>
                  </a:ext>
                </a:extLst>
              </p:cNvPr>
              <p:cNvSpPr txBox="1"/>
              <p:nvPr/>
            </p:nvSpPr>
            <p:spPr>
              <a:xfrm>
                <a:off x="4064136" y="3354404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083A9A-936D-471A-9905-7C8DAC52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136" y="3354404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890A0B-7599-4AD5-9CC4-9785A8FBE940}"/>
                  </a:ext>
                </a:extLst>
              </p:cNvPr>
              <p:cNvSpPr txBox="1"/>
              <p:nvPr/>
            </p:nvSpPr>
            <p:spPr>
              <a:xfrm>
                <a:off x="6279912" y="473337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890A0B-7599-4AD5-9CC4-9785A8FBE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912" y="4733375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98487-B344-49E9-AC78-313589A185D7}"/>
                  </a:ext>
                </a:extLst>
              </p:cNvPr>
              <p:cNvSpPr txBox="1"/>
              <p:nvPr/>
            </p:nvSpPr>
            <p:spPr>
              <a:xfrm>
                <a:off x="3549296" y="4733375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98487-B344-49E9-AC78-313589A18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296" y="4733375"/>
                <a:ext cx="332397" cy="369332"/>
              </a:xfrm>
              <a:prstGeom prst="rect">
                <a:avLst/>
              </a:prstGeom>
              <a:blipFill>
                <a:blip r:embed="rId12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4717C9-0ACB-4708-9E2F-9EEACF8DC88B}"/>
                  </a:ext>
                </a:extLst>
              </p:cNvPr>
              <p:cNvSpPr txBox="1"/>
              <p:nvPr/>
            </p:nvSpPr>
            <p:spPr>
              <a:xfrm>
                <a:off x="2866642" y="4733375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4717C9-0ACB-4708-9E2F-9EEACF8DC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642" y="4733375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8BA7AA-E8D0-42DB-A4EC-47F48A8C6AF8}"/>
              </a:ext>
            </a:extLst>
          </p:cNvPr>
          <p:cNvCxnSpPr>
            <a:cxnSpLocks/>
          </p:cNvCxnSpPr>
          <p:nvPr/>
        </p:nvCxnSpPr>
        <p:spPr>
          <a:xfrm flipH="1" flipV="1">
            <a:off x="2854716" y="4229642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A954B5D-171C-4B84-A803-026EF83BF554}"/>
                  </a:ext>
                </a:extLst>
              </p:cNvPr>
              <p:cNvSpPr/>
              <p:nvPr/>
            </p:nvSpPr>
            <p:spPr>
              <a:xfrm>
                <a:off x="3373972" y="3989749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A954B5D-171C-4B84-A803-026EF83BF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972" y="3989749"/>
                <a:ext cx="466089" cy="4276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3715E1D-1C19-47A5-B8F6-5DA12D5333B6}"/>
                  </a:ext>
                </a:extLst>
              </p:cNvPr>
              <p:cNvSpPr/>
              <p:nvPr/>
            </p:nvSpPr>
            <p:spPr>
              <a:xfrm>
                <a:off x="1078522" y="3323930"/>
                <a:ext cx="2316529" cy="427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bar>
                        <m:bar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3715E1D-1C19-47A5-B8F6-5DA12D533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22" y="3323930"/>
                <a:ext cx="231652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A82D7F-4514-486F-96E7-C759EEDA9677}"/>
                  </a:ext>
                </a:extLst>
              </p:cNvPr>
              <p:cNvSpPr txBox="1"/>
              <p:nvPr/>
            </p:nvSpPr>
            <p:spPr>
              <a:xfrm>
                <a:off x="2281345" y="5686168"/>
                <a:ext cx="5062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 dimensions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GB" b="1" dirty="0"/>
                  <a:t>maximum</a:t>
                </a:r>
                <a:r>
                  <a:rPr lang="en-GB" dirty="0"/>
                  <a:t> of 2 independent directions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A82D7F-4514-486F-96E7-C759EEDA9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345" y="5686168"/>
                <a:ext cx="5062604" cy="369332"/>
              </a:xfrm>
              <a:prstGeom prst="rect">
                <a:avLst/>
              </a:prstGeom>
              <a:blipFill>
                <a:blip r:embed="rId16"/>
                <a:stretch>
                  <a:fillRect l="-963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109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842A42-4A0E-4D6F-BA73-41AA939C2BE8}"/>
              </a:ext>
            </a:extLst>
          </p:cNvPr>
          <p:cNvSpPr/>
          <p:nvPr/>
        </p:nvSpPr>
        <p:spPr>
          <a:xfrm>
            <a:off x="2497667" y="3843867"/>
            <a:ext cx="3395133" cy="1824453"/>
          </a:xfrm>
          <a:custGeom>
            <a:avLst/>
            <a:gdLst>
              <a:gd name="connsiteX0" fmla="*/ 0 w 3395133"/>
              <a:gd name="connsiteY0" fmla="*/ 1346200 h 1824453"/>
              <a:gd name="connsiteX1" fmla="*/ 1646766 w 3395133"/>
              <a:gd name="connsiteY1" fmla="*/ 1748366 h 1824453"/>
              <a:gd name="connsiteX2" fmla="*/ 3395133 w 3395133"/>
              <a:gd name="connsiteY2" fmla="*/ 0 h 182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5133" h="1824453">
                <a:moveTo>
                  <a:pt x="0" y="1346200"/>
                </a:moveTo>
                <a:cubicBezTo>
                  <a:pt x="540455" y="1659466"/>
                  <a:pt x="1080911" y="1972733"/>
                  <a:pt x="1646766" y="1748366"/>
                </a:cubicBezTo>
                <a:cubicBezTo>
                  <a:pt x="2212621" y="1523999"/>
                  <a:pt x="2803877" y="761999"/>
                  <a:pt x="33951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3323824" y="5490716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593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842A42-4A0E-4D6F-BA73-41AA939C2BE8}"/>
              </a:ext>
            </a:extLst>
          </p:cNvPr>
          <p:cNvSpPr/>
          <p:nvPr/>
        </p:nvSpPr>
        <p:spPr>
          <a:xfrm>
            <a:off x="2497667" y="3843867"/>
            <a:ext cx="3395133" cy="1824453"/>
          </a:xfrm>
          <a:custGeom>
            <a:avLst/>
            <a:gdLst>
              <a:gd name="connsiteX0" fmla="*/ 0 w 3395133"/>
              <a:gd name="connsiteY0" fmla="*/ 1346200 h 1824453"/>
              <a:gd name="connsiteX1" fmla="*/ 1646766 w 3395133"/>
              <a:gd name="connsiteY1" fmla="*/ 1748366 h 1824453"/>
              <a:gd name="connsiteX2" fmla="*/ 3395133 w 3395133"/>
              <a:gd name="connsiteY2" fmla="*/ 0 h 182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5133" h="1824453">
                <a:moveTo>
                  <a:pt x="0" y="1346200"/>
                </a:moveTo>
                <a:cubicBezTo>
                  <a:pt x="540455" y="1659466"/>
                  <a:pt x="1080911" y="1972733"/>
                  <a:pt x="1646766" y="1748366"/>
                </a:cubicBezTo>
                <a:cubicBezTo>
                  <a:pt x="2212621" y="1523999"/>
                  <a:pt x="2803877" y="761999"/>
                  <a:pt x="33951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4006180" y="5467053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75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842A42-4A0E-4D6F-BA73-41AA939C2BE8}"/>
              </a:ext>
            </a:extLst>
          </p:cNvPr>
          <p:cNvSpPr/>
          <p:nvPr/>
        </p:nvSpPr>
        <p:spPr>
          <a:xfrm>
            <a:off x="2497667" y="3843867"/>
            <a:ext cx="3395133" cy="1824453"/>
          </a:xfrm>
          <a:custGeom>
            <a:avLst/>
            <a:gdLst>
              <a:gd name="connsiteX0" fmla="*/ 0 w 3395133"/>
              <a:gd name="connsiteY0" fmla="*/ 1346200 h 1824453"/>
              <a:gd name="connsiteX1" fmla="*/ 1646766 w 3395133"/>
              <a:gd name="connsiteY1" fmla="*/ 1748366 h 1824453"/>
              <a:gd name="connsiteX2" fmla="*/ 3395133 w 3395133"/>
              <a:gd name="connsiteY2" fmla="*/ 0 h 182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5133" h="1824453">
                <a:moveTo>
                  <a:pt x="0" y="1346200"/>
                </a:moveTo>
                <a:cubicBezTo>
                  <a:pt x="540455" y="1659466"/>
                  <a:pt x="1080911" y="1972733"/>
                  <a:pt x="1646766" y="1748366"/>
                </a:cubicBezTo>
                <a:cubicBezTo>
                  <a:pt x="2212621" y="1523999"/>
                  <a:pt x="2803877" y="761999"/>
                  <a:pt x="33951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4445895" y="5186818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330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842A42-4A0E-4D6F-BA73-41AA939C2BE8}"/>
              </a:ext>
            </a:extLst>
          </p:cNvPr>
          <p:cNvSpPr/>
          <p:nvPr/>
        </p:nvSpPr>
        <p:spPr>
          <a:xfrm>
            <a:off x="2497667" y="3843867"/>
            <a:ext cx="3395133" cy="1824453"/>
          </a:xfrm>
          <a:custGeom>
            <a:avLst/>
            <a:gdLst>
              <a:gd name="connsiteX0" fmla="*/ 0 w 3395133"/>
              <a:gd name="connsiteY0" fmla="*/ 1346200 h 1824453"/>
              <a:gd name="connsiteX1" fmla="*/ 1646766 w 3395133"/>
              <a:gd name="connsiteY1" fmla="*/ 1748366 h 1824453"/>
              <a:gd name="connsiteX2" fmla="*/ 3395133 w 3395133"/>
              <a:gd name="connsiteY2" fmla="*/ 0 h 182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5133" h="1824453">
                <a:moveTo>
                  <a:pt x="0" y="1346200"/>
                </a:moveTo>
                <a:cubicBezTo>
                  <a:pt x="540455" y="1659466"/>
                  <a:pt x="1080911" y="1972733"/>
                  <a:pt x="1646766" y="1748366"/>
                </a:cubicBezTo>
                <a:cubicBezTo>
                  <a:pt x="2212621" y="1523999"/>
                  <a:pt x="2803877" y="761999"/>
                  <a:pt x="33951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4830886" y="4844553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406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842A42-4A0E-4D6F-BA73-41AA939C2BE8}"/>
              </a:ext>
            </a:extLst>
          </p:cNvPr>
          <p:cNvSpPr/>
          <p:nvPr/>
        </p:nvSpPr>
        <p:spPr>
          <a:xfrm>
            <a:off x="2497667" y="3843867"/>
            <a:ext cx="3395133" cy="1824453"/>
          </a:xfrm>
          <a:custGeom>
            <a:avLst/>
            <a:gdLst>
              <a:gd name="connsiteX0" fmla="*/ 0 w 3395133"/>
              <a:gd name="connsiteY0" fmla="*/ 1346200 h 1824453"/>
              <a:gd name="connsiteX1" fmla="*/ 1646766 w 3395133"/>
              <a:gd name="connsiteY1" fmla="*/ 1748366 h 1824453"/>
              <a:gd name="connsiteX2" fmla="*/ 3395133 w 3395133"/>
              <a:gd name="connsiteY2" fmla="*/ 0 h 182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5133" h="1824453">
                <a:moveTo>
                  <a:pt x="0" y="1346200"/>
                </a:moveTo>
                <a:cubicBezTo>
                  <a:pt x="540455" y="1659466"/>
                  <a:pt x="1080911" y="1972733"/>
                  <a:pt x="1646766" y="1748366"/>
                </a:cubicBezTo>
                <a:cubicBezTo>
                  <a:pt x="2212621" y="1523999"/>
                  <a:pt x="2803877" y="761999"/>
                  <a:pt x="33951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5196853" y="4472299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7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E2B9-107E-40D0-BEBD-69E31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/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F32BCC-B58D-47DD-B40E-33860D9C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944" y="1560114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/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222B61-9F21-4B67-8E52-D043D7E60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10" y="2587189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3249CF-5A41-4798-89BD-F7022800E7FA}"/>
              </a:ext>
            </a:extLst>
          </p:cNvPr>
          <p:cNvSpPr txBox="1"/>
          <p:nvPr/>
        </p:nvSpPr>
        <p:spPr>
          <a:xfrm>
            <a:off x="2994791" y="2217857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DBF73-4EE4-4FB2-B37F-4CBB68E09B43}"/>
              </a:ext>
            </a:extLst>
          </p:cNvPr>
          <p:cNvCxnSpPr>
            <a:cxnSpLocks/>
          </p:cNvCxnSpPr>
          <p:nvPr/>
        </p:nvCxnSpPr>
        <p:spPr>
          <a:xfrm flipV="1">
            <a:off x="4357947" y="3646258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B15CD8-78E5-4D35-91BE-D5867DD81876}"/>
              </a:ext>
            </a:extLst>
          </p:cNvPr>
          <p:cNvCxnSpPr>
            <a:cxnSpLocks/>
          </p:cNvCxnSpPr>
          <p:nvPr/>
        </p:nvCxnSpPr>
        <p:spPr>
          <a:xfrm>
            <a:off x="2660327" y="6441140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4A6A2-D5FF-410D-9E34-8D1CD939F44F}"/>
              </a:ext>
            </a:extLst>
          </p:cNvPr>
          <p:cNvCxnSpPr>
            <a:cxnSpLocks/>
          </p:cNvCxnSpPr>
          <p:nvPr/>
        </p:nvCxnSpPr>
        <p:spPr>
          <a:xfrm flipV="1">
            <a:off x="4369873" y="4724508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/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9E0CC-F0CF-4EEA-A0D5-77F59285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73" y="442612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/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BBB2A-516A-4BAD-AFA5-E0FA08BD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0" y="6436499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/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FCA177-FBE9-4939-A6E5-AA1A53928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99" y="4972978"/>
                <a:ext cx="460767" cy="427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/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757434-FBA5-49FA-8ACC-6E048D18A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24" y="568893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/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EB9543-4E05-4870-BDFA-D2CCB8B7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18" y="6436499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/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9D6251-69B4-4244-96BB-7B25FD2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56" y="6436499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/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CDE340-D6B7-4AE3-B7E2-7199DC7B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02" y="64364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/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CD5A2-E3AF-485D-B427-A2F52D7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88" y="5057528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/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810C1B-F793-4033-82D7-EECDDBCA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64" y="6436499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/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E2A2C-6A2D-4352-A611-CA8CC8E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48" y="6436499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/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06290-38DD-4E4D-9D96-D9DF0570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94" y="6436499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5F50E7-54B9-4871-BE53-6F969B4301F0}"/>
              </a:ext>
            </a:extLst>
          </p:cNvPr>
          <p:cNvCxnSpPr>
            <a:cxnSpLocks/>
          </p:cNvCxnSpPr>
          <p:nvPr/>
        </p:nvCxnSpPr>
        <p:spPr>
          <a:xfrm flipH="1" flipV="1">
            <a:off x="2804568" y="5932766"/>
            <a:ext cx="1550397" cy="515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/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21CEA6-0655-43D2-832A-D14FED25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24" y="5692873"/>
                <a:ext cx="466089" cy="427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/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2E858C-8550-4ABA-8C7F-1965D3B4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0" y="5180043"/>
                <a:ext cx="89313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/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C78896-A074-445F-B473-2C1A65E1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8" y="5002898"/>
                <a:ext cx="887807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842A42-4A0E-4D6F-BA73-41AA939C2BE8}"/>
              </a:ext>
            </a:extLst>
          </p:cNvPr>
          <p:cNvSpPr/>
          <p:nvPr/>
        </p:nvSpPr>
        <p:spPr>
          <a:xfrm>
            <a:off x="2497667" y="3843867"/>
            <a:ext cx="3395133" cy="1824453"/>
          </a:xfrm>
          <a:custGeom>
            <a:avLst/>
            <a:gdLst>
              <a:gd name="connsiteX0" fmla="*/ 0 w 3395133"/>
              <a:gd name="connsiteY0" fmla="*/ 1346200 h 1824453"/>
              <a:gd name="connsiteX1" fmla="*/ 1646766 w 3395133"/>
              <a:gd name="connsiteY1" fmla="*/ 1748366 h 1824453"/>
              <a:gd name="connsiteX2" fmla="*/ 3395133 w 3395133"/>
              <a:gd name="connsiteY2" fmla="*/ 0 h 182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5133" h="1824453">
                <a:moveTo>
                  <a:pt x="0" y="1346200"/>
                </a:moveTo>
                <a:cubicBezTo>
                  <a:pt x="540455" y="1659466"/>
                  <a:pt x="1080911" y="1972733"/>
                  <a:pt x="1646766" y="1748366"/>
                </a:cubicBezTo>
                <a:cubicBezTo>
                  <a:pt x="2212621" y="1523999"/>
                  <a:pt x="2803877" y="761999"/>
                  <a:pt x="339513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C703F3F3-5E01-4FEC-95B5-1DEC2E647730}"/>
              </a:ext>
            </a:extLst>
          </p:cNvPr>
          <p:cNvSpPr/>
          <p:nvPr/>
        </p:nvSpPr>
        <p:spPr>
          <a:xfrm>
            <a:off x="5499203" y="4063949"/>
            <a:ext cx="252209" cy="252209"/>
          </a:xfrm>
          <a:prstGeom prst="smileyFace">
            <a:avLst/>
          </a:prstGeom>
          <a:solidFill>
            <a:srgbClr val="CFA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788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44F2621-31E4-4F8B-B452-B0D0F364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61" y="1793900"/>
            <a:ext cx="4572033" cy="4576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E9C59-EE79-4021-A5FB-AD221539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Phase plane plots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/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/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D4FB70-F533-4126-90D9-683955ABA9F9}"/>
                  </a:ext>
                </a:extLst>
              </p:cNvPr>
              <p:cNvSpPr txBox="1"/>
              <p:nvPr/>
            </p:nvSpPr>
            <p:spPr>
              <a:xfrm>
                <a:off x="7222320" y="1131484"/>
                <a:ext cx="1921680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D4FB70-F533-4126-90D9-683955ABA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320" y="1131484"/>
                <a:ext cx="192168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DBA24-390D-4813-9068-F388A11A577A}"/>
                  </a:ext>
                </a:extLst>
              </p:cNvPr>
              <p:cNvSpPr txBox="1"/>
              <p:nvPr/>
            </p:nvSpPr>
            <p:spPr>
              <a:xfrm>
                <a:off x="5425731" y="756198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DBA24-390D-4813-9068-F388A11A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731" y="756198"/>
                <a:ext cx="1366528" cy="543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6E081-743C-4DAC-BAFB-95E64AA713D6}"/>
              </a:ext>
            </a:extLst>
          </p:cNvPr>
          <p:cNvCxnSpPr/>
          <p:nvPr/>
        </p:nvCxnSpPr>
        <p:spPr>
          <a:xfrm flipV="1">
            <a:off x="3063588" y="3847878"/>
            <a:ext cx="515704" cy="251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8C03FC-8DB4-4389-81CF-710508F25808}"/>
                  </a:ext>
                </a:extLst>
              </p:cNvPr>
              <p:cNvSpPr txBox="1"/>
              <p:nvPr/>
            </p:nvSpPr>
            <p:spPr>
              <a:xfrm>
                <a:off x="1443106" y="2704197"/>
                <a:ext cx="502830" cy="618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8C03FC-8DB4-4389-81CF-710508F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106" y="2704197"/>
                <a:ext cx="50283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8DC69-82BE-4E89-BE90-4176DDBDCD54}"/>
              </a:ext>
            </a:extLst>
          </p:cNvPr>
          <p:cNvCxnSpPr/>
          <p:nvPr/>
        </p:nvCxnSpPr>
        <p:spPr>
          <a:xfrm>
            <a:off x="2044461" y="3120227"/>
            <a:ext cx="1231778" cy="811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664BB-AE52-4E22-9D10-52C1224F3E6F}"/>
              </a:ext>
            </a:extLst>
          </p:cNvPr>
          <p:cNvGrpSpPr/>
          <p:nvPr/>
        </p:nvGrpSpPr>
        <p:grpSpPr>
          <a:xfrm>
            <a:off x="249629" y="4411133"/>
            <a:ext cx="1990336" cy="851932"/>
            <a:chOff x="249629" y="4411133"/>
            <a:chExt cx="1990336" cy="8519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BAB85E-DE17-4BEA-BF21-56B29C601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629" y="4411133"/>
              <a:ext cx="1149302" cy="560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680095-800D-43AF-BE65-514220F588AC}"/>
                </a:ext>
              </a:extLst>
            </p:cNvPr>
            <p:cNvCxnSpPr/>
            <p:nvPr/>
          </p:nvCxnSpPr>
          <p:spPr>
            <a:xfrm>
              <a:off x="479574" y="4893733"/>
              <a:ext cx="6392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BDABF9-C1C8-436B-A6CD-29D02BF75C64}"/>
                </a:ext>
              </a:extLst>
            </p:cNvPr>
            <p:cNvCxnSpPr/>
            <p:nvPr/>
          </p:nvCxnSpPr>
          <p:spPr>
            <a:xfrm flipV="1">
              <a:off x="1106107" y="4567766"/>
              <a:ext cx="0" cy="300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B0FD4A5-1601-4BFE-B2FD-7A03A782F069}"/>
                    </a:ext>
                  </a:extLst>
                </p:cNvPr>
                <p:cNvSpPr txBox="1"/>
                <p:nvPr/>
              </p:nvSpPr>
              <p:spPr>
                <a:xfrm>
                  <a:off x="1065476" y="4521388"/>
                  <a:ext cx="11744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acc>
                          <m:accPr>
                            <m:chr m:val="̇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i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B0FD4A5-1601-4BFE-B2FD-7A03A782F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476" y="4521388"/>
                  <a:ext cx="117448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83E9C13-9DB1-4932-BE27-219B3966A7E4}"/>
                    </a:ext>
                  </a:extLst>
                </p:cNvPr>
                <p:cNvSpPr txBox="1"/>
                <p:nvPr/>
              </p:nvSpPr>
              <p:spPr>
                <a:xfrm>
                  <a:off x="525594" y="4893733"/>
                  <a:ext cx="1171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≈</m:t>
                        </m:r>
                        <m:acc>
                          <m:accPr>
                            <m:chr m:val="̇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i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83E9C13-9DB1-4932-BE27-219B3966A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594" y="4893733"/>
                  <a:ext cx="11710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759D5E-72FF-445C-998D-7BDD00F6A25F}"/>
              </a:ext>
            </a:extLst>
          </p:cNvPr>
          <p:cNvCxnSpPr>
            <a:stCxn id="6" idx="0"/>
          </p:cNvCxnSpPr>
          <p:nvPr/>
        </p:nvCxnSpPr>
        <p:spPr>
          <a:xfrm flipV="1">
            <a:off x="4572000" y="16906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9BA0B6-4667-43FE-BDEE-B617AB1346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72000" y="17033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AB64DF-F2AA-468C-B0A7-0D0F953F35A4}"/>
              </a:ext>
            </a:extLst>
          </p:cNvPr>
          <p:cNvSpPr txBox="1"/>
          <p:nvPr/>
        </p:nvSpPr>
        <p:spPr>
          <a:xfrm>
            <a:off x="7139708" y="5410200"/>
            <a:ext cx="183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Also referred to as </a:t>
            </a:r>
            <a:r>
              <a:rPr lang="en-GB" i="1" dirty="0"/>
              <a:t>Phase portrait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603E37-6070-4EF9-BD83-D94DFB457A34}"/>
                  </a:ext>
                </a:extLst>
              </p:cNvPr>
              <p:cNvSpPr txBox="1"/>
              <p:nvPr/>
            </p:nvSpPr>
            <p:spPr>
              <a:xfrm>
                <a:off x="7139708" y="2332544"/>
                <a:ext cx="1799019" cy="559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603E37-6070-4EF9-BD83-D94DFB457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08" y="2332544"/>
                <a:ext cx="1799019" cy="5599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74F6D3-9B4E-47D3-8C61-9A4F1B969C1D}"/>
                  </a:ext>
                </a:extLst>
              </p:cNvPr>
              <p:cNvSpPr txBox="1"/>
              <p:nvPr/>
            </p:nvSpPr>
            <p:spPr>
              <a:xfrm>
                <a:off x="7139708" y="3186995"/>
                <a:ext cx="1811073" cy="559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74F6D3-9B4E-47D3-8C61-9A4F1B969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08" y="3186995"/>
                <a:ext cx="1811073" cy="5599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DF4A1C-0FCC-4D92-AFD9-D0FD8C36B874}"/>
                  </a:ext>
                </a:extLst>
              </p14:cNvPr>
              <p14:cNvContentPartPr/>
              <p14:nvPr/>
            </p14:nvContentPartPr>
            <p14:xfrm>
              <a:off x="2633760" y="1793520"/>
              <a:ext cx="2673360" cy="3783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DF4A1C-0FCC-4D92-AFD9-D0FD8C36B8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24400" y="1784160"/>
                <a:ext cx="2692080" cy="380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32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ADC35C8-FD90-4FF8-98B3-669487C3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61" y="1793900"/>
            <a:ext cx="4572033" cy="4576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E9C59-EE79-4021-A5FB-AD221539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Phase plane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/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/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626F53-9D17-42B1-82C1-825442769EE9}"/>
              </a:ext>
            </a:extLst>
          </p:cNvPr>
          <p:cNvCxnSpPr>
            <a:cxnSpLocks/>
          </p:cNvCxnSpPr>
          <p:nvPr/>
        </p:nvCxnSpPr>
        <p:spPr>
          <a:xfrm flipV="1">
            <a:off x="4572000" y="3195961"/>
            <a:ext cx="1330648" cy="800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63858C-F4D5-4D3B-AB84-03B922D26C0E}"/>
              </a:ext>
            </a:extLst>
          </p:cNvPr>
          <p:cNvCxnSpPr>
            <a:cxnSpLocks/>
          </p:cNvCxnSpPr>
          <p:nvPr/>
        </p:nvCxnSpPr>
        <p:spPr>
          <a:xfrm flipH="1" flipV="1">
            <a:off x="3285910" y="3283149"/>
            <a:ext cx="1269408" cy="7128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/>
              <p:nvPr/>
            </p:nvSpPr>
            <p:spPr>
              <a:xfrm>
                <a:off x="7197671" y="2849901"/>
                <a:ext cx="16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=1.89&gt;0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2849901"/>
                <a:ext cx="162198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/>
              <p:nvPr/>
            </p:nvSpPr>
            <p:spPr>
              <a:xfrm>
                <a:off x="7197672" y="3369764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=0.13&gt;0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2" y="3369764"/>
                <a:ext cx="162730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/>
              <p:nvPr/>
            </p:nvSpPr>
            <p:spPr>
              <a:xfrm>
                <a:off x="7570885" y="4040159"/>
                <a:ext cx="987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85" y="4040159"/>
                <a:ext cx="98712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21615E5-731C-4E55-B47E-89CCDA485982}"/>
                  </a:ext>
                </a:extLst>
              </p:cNvPr>
              <p:cNvSpPr/>
              <p:nvPr/>
            </p:nvSpPr>
            <p:spPr>
              <a:xfrm>
                <a:off x="5702152" y="2466804"/>
                <a:ext cx="460767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21615E5-731C-4E55-B47E-89CCDA485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152" y="2466804"/>
                <a:ext cx="460767" cy="4276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378812-C694-4FEA-82BB-E27F873A1A9F}"/>
                  </a:ext>
                </a:extLst>
              </p:cNvPr>
              <p:cNvSpPr/>
              <p:nvPr/>
            </p:nvSpPr>
            <p:spPr>
              <a:xfrm>
                <a:off x="3404251" y="2849901"/>
                <a:ext cx="466089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378812-C694-4FEA-82BB-E27F873A1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251" y="2849901"/>
                <a:ext cx="466089" cy="4276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/>
              <p:nvPr/>
            </p:nvSpPr>
            <p:spPr>
              <a:xfrm>
                <a:off x="7197671" y="1198270"/>
                <a:ext cx="1921680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1198270"/>
                <a:ext cx="19216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/>
              <p:nvPr/>
            </p:nvSpPr>
            <p:spPr>
              <a:xfrm>
                <a:off x="5425731" y="756198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731" y="756198"/>
                <a:ext cx="1366528" cy="5434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37B98F-4BF8-4610-A37D-FB04C027A5AB}"/>
              </a:ext>
            </a:extLst>
          </p:cNvPr>
          <p:cNvCxnSpPr/>
          <p:nvPr/>
        </p:nvCxnSpPr>
        <p:spPr>
          <a:xfrm flipV="1">
            <a:off x="4572000" y="16906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B020E-BD6F-4FB9-B59D-C71B9FE14D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72000" y="17033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93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0B88705-7953-4E3C-B639-AD83EE13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61" y="1793900"/>
            <a:ext cx="4572033" cy="4576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E9C59-EE79-4021-A5FB-AD221539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Phase plane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/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/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63858C-F4D5-4D3B-AB84-03B922D26C0E}"/>
              </a:ext>
            </a:extLst>
          </p:cNvPr>
          <p:cNvCxnSpPr>
            <a:cxnSpLocks/>
          </p:cNvCxnSpPr>
          <p:nvPr/>
        </p:nvCxnSpPr>
        <p:spPr>
          <a:xfrm flipH="1" flipV="1">
            <a:off x="3302592" y="3312246"/>
            <a:ext cx="1269408" cy="7128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/>
              <p:nvPr/>
            </p:nvSpPr>
            <p:spPr>
              <a:xfrm>
                <a:off x="7197671" y="2849901"/>
                <a:ext cx="16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=1.89&gt;0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2849901"/>
                <a:ext cx="162198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/>
              <p:nvPr/>
            </p:nvSpPr>
            <p:spPr>
              <a:xfrm>
                <a:off x="7197672" y="3369764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=0.13&gt;0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2" y="3369764"/>
                <a:ext cx="162730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/>
              <p:nvPr/>
            </p:nvSpPr>
            <p:spPr>
              <a:xfrm>
                <a:off x="7570885" y="4040159"/>
                <a:ext cx="987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85" y="4040159"/>
                <a:ext cx="98712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21615E5-731C-4E55-B47E-89CCDA485982}"/>
                  </a:ext>
                </a:extLst>
              </p:cNvPr>
              <p:cNvSpPr/>
              <p:nvPr/>
            </p:nvSpPr>
            <p:spPr>
              <a:xfrm>
                <a:off x="5607984" y="2696613"/>
                <a:ext cx="460767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21615E5-731C-4E55-B47E-89CCDA485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84" y="2696613"/>
                <a:ext cx="460767" cy="4276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378812-C694-4FEA-82BB-E27F873A1A9F}"/>
                  </a:ext>
                </a:extLst>
              </p:cNvPr>
              <p:cNvSpPr/>
              <p:nvPr/>
            </p:nvSpPr>
            <p:spPr>
              <a:xfrm>
                <a:off x="3404251" y="2849901"/>
                <a:ext cx="466089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378812-C694-4FEA-82BB-E27F873A1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251" y="2849901"/>
                <a:ext cx="466089" cy="4276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/>
              <p:nvPr/>
            </p:nvSpPr>
            <p:spPr>
              <a:xfrm>
                <a:off x="7197671" y="1198270"/>
                <a:ext cx="1921680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1198270"/>
                <a:ext cx="19216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/>
              <p:nvPr/>
            </p:nvSpPr>
            <p:spPr>
              <a:xfrm>
                <a:off x="5425731" y="756198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731" y="756198"/>
                <a:ext cx="1366528" cy="5434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AD4C231-DFD1-4162-9A05-9683E662D1AB}"/>
              </a:ext>
            </a:extLst>
          </p:cNvPr>
          <p:cNvSpPr txBox="1"/>
          <p:nvPr/>
        </p:nvSpPr>
        <p:spPr>
          <a:xfrm>
            <a:off x="5397291" y="3631768"/>
            <a:ext cx="14013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Fast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965C0-75B2-4019-BB37-B0B48C31F155}"/>
              </a:ext>
            </a:extLst>
          </p:cNvPr>
          <p:cNvSpPr txBox="1"/>
          <p:nvPr/>
        </p:nvSpPr>
        <p:spPr>
          <a:xfrm>
            <a:off x="2284848" y="2387978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slow direction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580A29-6198-4A5A-9606-BE9194A131B7}"/>
              </a:ext>
            </a:extLst>
          </p:cNvPr>
          <p:cNvCxnSpPr/>
          <p:nvPr/>
        </p:nvCxnSpPr>
        <p:spPr>
          <a:xfrm flipV="1">
            <a:off x="4572000" y="16906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E6430F-310C-42BC-8984-8EB5967B6D2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72000" y="17033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0A20FF-6A53-4709-9C9C-119003780A4A}"/>
              </a:ext>
            </a:extLst>
          </p:cNvPr>
          <p:cNvCxnSpPr>
            <a:cxnSpLocks/>
          </p:cNvCxnSpPr>
          <p:nvPr/>
        </p:nvCxnSpPr>
        <p:spPr>
          <a:xfrm flipV="1">
            <a:off x="4572000" y="3195961"/>
            <a:ext cx="1330648" cy="800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761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EB0CE2B-5011-4A14-88FE-FC48DD7B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61" y="1793900"/>
            <a:ext cx="4572033" cy="4576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E9C59-EE79-4021-A5FB-AD221539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Unstable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/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/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/>
              <p:nvPr/>
            </p:nvSpPr>
            <p:spPr>
              <a:xfrm>
                <a:off x="7197671" y="2849901"/>
                <a:ext cx="16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=1.89&gt;0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2849901"/>
                <a:ext cx="162198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/>
              <p:nvPr/>
            </p:nvSpPr>
            <p:spPr>
              <a:xfrm>
                <a:off x="7197672" y="3369764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=0.13&gt;0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2" y="3369764"/>
                <a:ext cx="162730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/>
              <p:nvPr/>
            </p:nvSpPr>
            <p:spPr>
              <a:xfrm>
                <a:off x="7570885" y="4040159"/>
                <a:ext cx="987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85" y="4040159"/>
                <a:ext cx="98712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/>
              <p:nvPr/>
            </p:nvSpPr>
            <p:spPr>
              <a:xfrm>
                <a:off x="7197671" y="1198270"/>
                <a:ext cx="1921680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1198270"/>
                <a:ext cx="1921680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/>
              <p:nvPr/>
            </p:nvSpPr>
            <p:spPr>
              <a:xfrm>
                <a:off x="5311431" y="684747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431" y="684747"/>
                <a:ext cx="1366528" cy="5434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580A29-6198-4A5A-9606-BE9194A131B7}"/>
              </a:ext>
            </a:extLst>
          </p:cNvPr>
          <p:cNvCxnSpPr/>
          <p:nvPr/>
        </p:nvCxnSpPr>
        <p:spPr>
          <a:xfrm flipV="1">
            <a:off x="4572000" y="16906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E6430F-310C-42BC-8984-8EB5967B6D2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72000" y="17033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DBC3C4-FE40-4BBF-8868-D3AEF9B437FA}"/>
              </a:ext>
            </a:extLst>
          </p:cNvPr>
          <p:cNvCxnSpPr>
            <a:cxnSpLocks/>
          </p:cNvCxnSpPr>
          <p:nvPr/>
        </p:nvCxnSpPr>
        <p:spPr>
          <a:xfrm flipH="1" flipV="1">
            <a:off x="3302592" y="3312246"/>
            <a:ext cx="1269408" cy="7128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0DA25D-D340-43EB-B904-5E8CD60D7BF7}"/>
                  </a:ext>
                </a:extLst>
              </p:cNvPr>
              <p:cNvSpPr/>
              <p:nvPr/>
            </p:nvSpPr>
            <p:spPr>
              <a:xfrm>
                <a:off x="5607984" y="2696613"/>
                <a:ext cx="460767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0DA25D-D340-43EB-B904-5E8CD60D7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84" y="2696613"/>
                <a:ext cx="460767" cy="4276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C7F1AF-5FB9-4F70-8593-DB5C7DAF0597}"/>
                  </a:ext>
                </a:extLst>
              </p:cNvPr>
              <p:cNvSpPr/>
              <p:nvPr/>
            </p:nvSpPr>
            <p:spPr>
              <a:xfrm>
                <a:off x="3404251" y="2849901"/>
                <a:ext cx="466089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C7F1AF-5FB9-4F70-8593-DB5C7DAF0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251" y="2849901"/>
                <a:ext cx="466089" cy="4276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72E59F-740F-4CB7-8B7C-CE2DC070AD49}"/>
              </a:ext>
            </a:extLst>
          </p:cNvPr>
          <p:cNvCxnSpPr>
            <a:cxnSpLocks/>
          </p:cNvCxnSpPr>
          <p:nvPr/>
        </p:nvCxnSpPr>
        <p:spPr>
          <a:xfrm flipV="1">
            <a:off x="4572000" y="3195961"/>
            <a:ext cx="1330648" cy="800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8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D0FE-869A-420E-9A94-85934CB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058DE-7725-4C4A-9B6F-52B5A8CEAB83}"/>
                  </a:ext>
                </a:extLst>
              </p:cNvPr>
              <p:cNvSpPr txBox="1"/>
              <p:nvPr/>
            </p:nvSpPr>
            <p:spPr>
              <a:xfrm>
                <a:off x="5761786" y="2196240"/>
                <a:ext cx="854914" cy="440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→"/>
                        <m:vertJc m:val="bot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GB" b="0" i="1" smtClean="0">
                        <a:solidFill>
                          <a:srgbClr val="A9D18E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058DE-7725-4C4A-9B6F-52B5A8CE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86" y="2196240"/>
                <a:ext cx="854914" cy="440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B5FD450-CA77-4071-9705-9B23FD9F5162}"/>
              </a:ext>
            </a:extLst>
          </p:cNvPr>
          <p:cNvSpPr txBox="1"/>
          <p:nvPr/>
        </p:nvSpPr>
        <p:spPr>
          <a:xfrm>
            <a:off x="1265766" y="1601471"/>
            <a:ext cx="586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Evolutionary equations with 2-alleles and exponential growth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14C3A-9D8E-40D2-8F76-299A0087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183300" y="2382678"/>
            <a:ext cx="2032243" cy="937667"/>
            <a:chOff x="7723156" y="4524573"/>
            <a:chExt cx="951347" cy="43894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1FE30C0-29CE-4378-A0FA-7A55B277AB70}"/>
                </a:ext>
              </a:extLst>
            </p:cNvPr>
            <p:cNvCxnSpPr/>
            <p:nvPr/>
          </p:nvCxnSpPr>
          <p:spPr bwMode="auto">
            <a:xfrm>
              <a:off x="8100271" y="4729005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B2BA453-0B5E-491B-945B-5398B5477261}"/>
                </a:ext>
              </a:extLst>
            </p:cNvPr>
            <p:cNvCxnSpPr/>
            <p:nvPr/>
          </p:nvCxnSpPr>
          <p:spPr bwMode="auto">
            <a:xfrm flipH="1">
              <a:off x="8100271" y="4790987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42AC41B-93C6-4C1A-B8A9-CFEDCA251365}"/>
                    </a:ext>
                  </a:extLst>
                </p:cNvPr>
                <p:cNvSpPr txBox="1"/>
                <p:nvPr/>
              </p:nvSpPr>
              <p:spPr>
                <a:xfrm>
                  <a:off x="8083588" y="4524573"/>
                  <a:ext cx="260932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42AC41B-93C6-4C1A-B8A9-CFEDCA251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588" y="4524573"/>
                  <a:ext cx="260932" cy="216117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0FAA6F-3869-454D-8150-EA1DB676C14B}"/>
                    </a:ext>
                  </a:extLst>
                </p:cNvPr>
                <p:cNvSpPr txBox="1"/>
                <p:nvPr/>
              </p:nvSpPr>
              <p:spPr>
                <a:xfrm>
                  <a:off x="8079426" y="4744046"/>
                  <a:ext cx="264264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0FAA6F-3869-454D-8150-EA1DB676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426" y="4744046"/>
                  <a:ext cx="264264" cy="216117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Content Placeholder 6" descr="Man">
              <a:extLst>
                <a:ext uri="{FF2B5EF4-FFF2-40B4-BE49-F238E27FC236}">
                  <a16:creationId xmlns:a16="http://schemas.microsoft.com/office/drawing/2014/main" id="{7638A0C3-1D4C-49B1-8E81-272E3550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6586" y="4565600"/>
              <a:ext cx="397917" cy="397919"/>
            </a:xfrm>
            <a:prstGeom prst="rect">
              <a:avLst/>
            </a:prstGeom>
          </p:spPr>
        </p:pic>
        <p:pic>
          <p:nvPicPr>
            <p:cNvPr id="23" name="Content Placeholder 6" descr="Man">
              <a:extLst>
                <a:ext uri="{FF2B5EF4-FFF2-40B4-BE49-F238E27FC236}">
                  <a16:creationId xmlns:a16="http://schemas.microsoft.com/office/drawing/2014/main" id="{42367B1C-8E25-423B-9743-DD4691BC2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23156" y="4555598"/>
              <a:ext cx="397917" cy="3979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919F10-8AE6-41CA-BEAF-627EF210E342}"/>
                  </a:ext>
                </a:extLst>
              </p:cNvPr>
              <p:cNvSpPr txBox="1"/>
              <p:nvPr/>
            </p:nvSpPr>
            <p:spPr>
              <a:xfrm>
                <a:off x="5685365" y="2636297"/>
                <a:ext cx="1003301" cy="440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A9D18E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919F10-8AE6-41CA-BEAF-627EF210E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365" y="2636297"/>
                <a:ext cx="1003301" cy="440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017342BB-D283-488D-A0FA-03B4BE886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0221" y="4439622"/>
            <a:ext cx="588600" cy="588604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A23E38F-3582-4B03-9DA2-78087F586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4700" y="3851018"/>
            <a:ext cx="588600" cy="588604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4B3D7F7C-383F-46F6-BEDC-4E4EB22F0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4700" y="4574344"/>
            <a:ext cx="588600" cy="588604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915A1194-FD25-4C48-975D-57905DE32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4700" y="5256529"/>
            <a:ext cx="588600" cy="588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744733-1E7F-41F3-83C7-A75E7E4C2B72}"/>
                  </a:ext>
                </a:extLst>
              </p:cNvPr>
              <p:cNvSpPr txBox="1"/>
              <p:nvPr/>
            </p:nvSpPr>
            <p:spPr>
              <a:xfrm>
                <a:off x="2020211" y="4450806"/>
                <a:ext cx="673100" cy="63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744733-1E7F-41F3-83C7-A75E7E4C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211" y="4450806"/>
                <a:ext cx="673100" cy="635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B6D4BCF5-D6FD-4E46-A4F0-4A49CB807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37791" y="4439622"/>
            <a:ext cx="588600" cy="588604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C1722311-8DA1-4B5E-B258-91E92179F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9766" y="3433178"/>
            <a:ext cx="588600" cy="588604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85E5463C-C7F0-4BAC-9789-A0275721F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9766" y="4156504"/>
            <a:ext cx="588600" cy="588604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2D1F6BAC-EF88-48BA-8B1A-D08E0209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9766" y="4838689"/>
            <a:ext cx="588600" cy="588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99D31E-0132-4151-8EFC-DE29D9961F13}"/>
                  </a:ext>
                </a:extLst>
              </p:cNvPr>
              <p:cNvSpPr txBox="1"/>
              <p:nvPr/>
            </p:nvSpPr>
            <p:spPr>
              <a:xfrm>
                <a:off x="5504371" y="4319822"/>
                <a:ext cx="673100" cy="63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99D31E-0132-4151-8EFC-DE29D996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371" y="4319822"/>
                <a:ext cx="673100" cy="6358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6FA830E3-E575-4692-A028-546117375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9766" y="5558356"/>
            <a:ext cx="588600" cy="5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61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9C59-EE79-4021-A5FB-AD221539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Stable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/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/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/>
              <p:nvPr/>
            </p:nvSpPr>
            <p:spPr>
              <a:xfrm>
                <a:off x="7197671" y="2849901"/>
                <a:ext cx="1795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=−1.89&lt;0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2849901"/>
                <a:ext cx="17951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/>
              <p:nvPr/>
            </p:nvSpPr>
            <p:spPr>
              <a:xfrm>
                <a:off x="7197672" y="3369764"/>
                <a:ext cx="1800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=−0.13&lt;0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2" y="3369764"/>
                <a:ext cx="1800429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/>
              <p:nvPr/>
            </p:nvSpPr>
            <p:spPr>
              <a:xfrm>
                <a:off x="7570885" y="4040159"/>
                <a:ext cx="1282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85" y="4040159"/>
                <a:ext cx="128208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/>
              <p:nvPr/>
            </p:nvSpPr>
            <p:spPr>
              <a:xfrm>
                <a:off x="7197671" y="1198270"/>
                <a:ext cx="1921680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1198270"/>
                <a:ext cx="1921680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/>
              <p:nvPr/>
            </p:nvSpPr>
            <p:spPr>
              <a:xfrm>
                <a:off x="5311431" y="684747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431" y="684747"/>
                <a:ext cx="1366528" cy="5434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580A29-6198-4A5A-9606-BE9194A131B7}"/>
              </a:ext>
            </a:extLst>
          </p:cNvPr>
          <p:cNvCxnSpPr/>
          <p:nvPr/>
        </p:nvCxnSpPr>
        <p:spPr>
          <a:xfrm flipV="1">
            <a:off x="4572000" y="16906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E6430F-310C-42BC-8984-8EB5967B6D2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72000" y="17033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7A3C2FC1-FB45-4877-A107-6EE54BB7D9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01334" y="1806045"/>
            <a:ext cx="4572000" cy="46005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D6CDEE-8D58-449A-B3BD-E1D4563BE6AF}"/>
              </a:ext>
            </a:extLst>
          </p:cNvPr>
          <p:cNvCxnSpPr>
            <a:cxnSpLocks/>
          </p:cNvCxnSpPr>
          <p:nvPr/>
        </p:nvCxnSpPr>
        <p:spPr>
          <a:xfrm flipH="1" flipV="1">
            <a:off x="3310467" y="3260205"/>
            <a:ext cx="1295400" cy="7474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27EE3D8-ACC0-40DE-B812-A60DDC4708BC}"/>
                  </a:ext>
                </a:extLst>
              </p:cNvPr>
              <p:cNvSpPr/>
              <p:nvPr/>
            </p:nvSpPr>
            <p:spPr>
              <a:xfrm>
                <a:off x="5607984" y="2696613"/>
                <a:ext cx="466089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27EE3D8-ACC0-40DE-B812-A60DDC470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84" y="2696613"/>
                <a:ext cx="466089" cy="4276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EAD0FD5-BCD6-40CC-93F0-FEF12D7C9FC2}"/>
                  </a:ext>
                </a:extLst>
              </p:cNvPr>
              <p:cNvSpPr/>
              <p:nvPr/>
            </p:nvSpPr>
            <p:spPr>
              <a:xfrm>
                <a:off x="3416300" y="2800402"/>
                <a:ext cx="466089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EAD0FD5-BCD6-40CC-93F0-FEF12D7C9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300" y="2800402"/>
                <a:ext cx="466089" cy="4276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27EC08-EBA3-4AE9-B358-3823C0AB3F6C}"/>
              </a:ext>
            </a:extLst>
          </p:cNvPr>
          <p:cNvCxnSpPr>
            <a:cxnSpLocks/>
          </p:cNvCxnSpPr>
          <p:nvPr/>
        </p:nvCxnSpPr>
        <p:spPr>
          <a:xfrm flipV="1">
            <a:off x="4572000" y="3195961"/>
            <a:ext cx="1330648" cy="8000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83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2C47AE-5364-4A22-83E9-B6A7F735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799" y="1797579"/>
            <a:ext cx="4572000" cy="4600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E9C59-EE79-4021-A5FB-AD221539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Saddle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/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/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626F53-9D17-42B1-82C1-825442769EE9}"/>
              </a:ext>
            </a:extLst>
          </p:cNvPr>
          <p:cNvCxnSpPr>
            <a:cxnSpLocks/>
          </p:cNvCxnSpPr>
          <p:nvPr/>
        </p:nvCxnSpPr>
        <p:spPr>
          <a:xfrm flipV="1">
            <a:off x="4677562" y="3702398"/>
            <a:ext cx="1481938" cy="337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63858C-F4D5-4D3B-AB84-03B922D26C0E}"/>
              </a:ext>
            </a:extLst>
          </p:cNvPr>
          <p:cNvCxnSpPr>
            <a:cxnSpLocks/>
          </p:cNvCxnSpPr>
          <p:nvPr/>
        </p:nvCxnSpPr>
        <p:spPr>
          <a:xfrm flipH="1" flipV="1">
            <a:off x="3988709" y="3072485"/>
            <a:ext cx="673946" cy="9945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/>
              <p:nvPr/>
            </p:nvSpPr>
            <p:spPr>
              <a:xfrm>
                <a:off x="7343570" y="2849901"/>
                <a:ext cx="16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=1.32&gt;0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570" y="2849901"/>
                <a:ext cx="162198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/>
              <p:nvPr/>
            </p:nvSpPr>
            <p:spPr>
              <a:xfrm>
                <a:off x="7343571" y="3369764"/>
                <a:ext cx="1800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=−1.32&lt;0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728DE0-905E-46C9-8AAB-0B5D60876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571" y="3369764"/>
                <a:ext cx="180042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/>
              <p:nvPr/>
            </p:nvSpPr>
            <p:spPr>
              <a:xfrm>
                <a:off x="7570885" y="4040159"/>
                <a:ext cx="11346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E0CC6-54F1-4475-BF8A-22B6C6C8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85" y="4040159"/>
                <a:ext cx="1134606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21615E5-731C-4E55-B47E-89CCDA485982}"/>
                  </a:ext>
                </a:extLst>
              </p:cNvPr>
              <p:cNvSpPr/>
              <p:nvPr/>
            </p:nvSpPr>
            <p:spPr>
              <a:xfrm>
                <a:off x="5975639" y="3175644"/>
                <a:ext cx="460767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21615E5-731C-4E55-B47E-89CCDA485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639" y="3175644"/>
                <a:ext cx="460767" cy="4276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378812-C694-4FEA-82BB-E27F873A1A9F}"/>
                  </a:ext>
                </a:extLst>
              </p:cNvPr>
              <p:cNvSpPr/>
              <p:nvPr/>
            </p:nvSpPr>
            <p:spPr>
              <a:xfrm>
                <a:off x="3404251" y="2849901"/>
                <a:ext cx="466089" cy="4276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378812-C694-4FEA-82BB-E27F873A1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251" y="2849901"/>
                <a:ext cx="466089" cy="4276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FD19D2-6342-40B4-BADE-D5CCAC300039}"/>
                  </a:ext>
                </a:extLst>
              </p:cNvPr>
              <p:cNvSpPr txBox="1"/>
              <p:nvPr/>
            </p:nvSpPr>
            <p:spPr>
              <a:xfrm>
                <a:off x="7222320" y="1198270"/>
                <a:ext cx="1921680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FD19D2-6342-40B4-BADE-D5CCAC30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320" y="1198270"/>
                <a:ext cx="1921680" cy="7146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8CF121-3AB7-4E79-BD40-375C25F2C62E}"/>
                  </a:ext>
                </a:extLst>
              </p:cNvPr>
              <p:cNvSpPr txBox="1"/>
              <p:nvPr/>
            </p:nvSpPr>
            <p:spPr>
              <a:xfrm>
                <a:off x="5425731" y="756198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8CF121-3AB7-4E79-BD40-375C25F2C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731" y="756198"/>
                <a:ext cx="1366528" cy="543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433D3-5794-4BBD-99B5-F96D1032DFF1}"/>
              </a:ext>
            </a:extLst>
          </p:cNvPr>
          <p:cNvCxnSpPr/>
          <p:nvPr/>
        </p:nvCxnSpPr>
        <p:spPr>
          <a:xfrm flipV="1">
            <a:off x="4572000" y="16906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699DDB-F1FA-4854-8376-51F969E146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72000" y="17033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89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0AF8-6A44-484B-B32D-ED379AAB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Oscillations (Neutral </a:t>
            </a:r>
            <a:r>
              <a:rPr lang="en-GB" dirty="0" err="1"/>
              <a:t>center</a:t>
            </a:r>
            <a:r>
              <a:rPr lang="en-GB" dirty="0"/>
              <a:t>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E7873-2E25-418D-8DD8-F94A1889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615" y="2001015"/>
            <a:ext cx="4390770" cy="4385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C672C6-3ED3-45B0-9D5E-3667BA869085}"/>
                  </a:ext>
                </a:extLst>
              </p:cNvPr>
              <p:cNvSpPr txBox="1"/>
              <p:nvPr/>
            </p:nvSpPr>
            <p:spPr>
              <a:xfrm>
                <a:off x="7178984" y="3467073"/>
                <a:ext cx="1574021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C672C6-3ED3-45B0-9D5E-3667BA86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984" y="3467073"/>
                <a:ext cx="1574021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7CADA-4460-47C6-AFFF-A0F3D49EAD9D}"/>
                  </a:ext>
                </a:extLst>
              </p:cNvPr>
              <p:cNvSpPr txBox="1"/>
              <p:nvPr/>
            </p:nvSpPr>
            <p:spPr>
              <a:xfrm>
                <a:off x="3936406" y="1384577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7CADA-4460-47C6-AFFF-A0F3D49E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406" y="1384577"/>
                <a:ext cx="1366528" cy="543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BF229-DC27-4BF6-90AB-E06D5FE96A0E}"/>
                  </a:ext>
                </a:extLst>
              </p:cNvPr>
              <p:cNvSpPr txBox="1"/>
              <p:nvPr/>
            </p:nvSpPr>
            <p:spPr>
              <a:xfrm>
                <a:off x="1905269" y="3787610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BF229-DC27-4BF6-90AB-E06D5FE9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269" y="3787610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523EE-0037-4EBC-BC4F-1EFE17BCA544}"/>
                  </a:ext>
                </a:extLst>
              </p:cNvPr>
              <p:cNvSpPr txBox="1"/>
              <p:nvPr/>
            </p:nvSpPr>
            <p:spPr>
              <a:xfrm>
                <a:off x="4383997" y="6271514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523EE-0037-4EBC-BC4F-1EFE17BC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97" y="6271514"/>
                <a:ext cx="4713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DE0549-9F2B-4A67-9303-0044ED767AF9}"/>
              </a:ext>
            </a:extLst>
          </p:cNvPr>
          <p:cNvCxnSpPr/>
          <p:nvPr/>
        </p:nvCxnSpPr>
        <p:spPr>
          <a:xfrm flipV="1">
            <a:off x="4627033" y="1834622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90BB-FCD0-4F90-915F-C83B719CB3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27033" y="1847322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E92A22-2BDC-446B-BC6F-1A9798137448}"/>
                  </a:ext>
                </a:extLst>
              </p:cNvPr>
              <p:cNvSpPr txBox="1"/>
              <p:nvPr/>
            </p:nvSpPr>
            <p:spPr>
              <a:xfrm>
                <a:off x="7057971" y="4386601"/>
                <a:ext cx="840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E92A22-2BDC-446B-BC6F-1A979813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971" y="4386601"/>
                <a:ext cx="84061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F6251-FE9C-45DC-919A-5A00FCFF07E0}"/>
                  </a:ext>
                </a:extLst>
              </p:cNvPr>
              <p:cNvSpPr txBox="1"/>
              <p:nvPr/>
            </p:nvSpPr>
            <p:spPr>
              <a:xfrm>
                <a:off x="7057972" y="4906464"/>
                <a:ext cx="1019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F6251-FE9C-45DC-919A-5A00FCFF0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972" y="4906464"/>
                <a:ext cx="101906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87C6C8-42AE-447D-9C01-58599FFC372E}"/>
                  </a:ext>
                </a:extLst>
              </p14:cNvPr>
              <p14:cNvContentPartPr/>
              <p14:nvPr/>
            </p14:nvContentPartPr>
            <p14:xfrm>
              <a:off x="3333600" y="2809800"/>
              <a:ext cx="2613240" cy="2657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87C6C8-42AE-447D-9C01-58599FFC37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4240" y="2800440"/>
                <a:ext cx="263196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271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C3D0AF8-6A44-484B-B32D-ED379AAB82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4000" dirty="0"/>
                  <a:t>Decaying spirals (stable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b="0" i="0" smtClean="0">
                        <a:latin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40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C3D0AF8-6A44-484B-B32D-ED379AAB8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C672C6-3ED3-45B0-9D5E-3667BA869085}"/>
                  </a:ext>
                </a:extLst>
              </p:cNvPr>
              <p:cNvSpPr txBox="1"/>
              <p:nvPr/>
            </p:nvSpPr>
            <p:spPr>
              <a:xfrm>
                <a:off x="7178984" y="3467073"/>
                <a:ext cx="1751313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C672C6-3ED3-45B0-9D5E-3667BA86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984" y="3467073"/>
                <a:ext cx="1751313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7CADA-4460-47C6-AFFF-A0F3D49EAD9D}"/>
                  </a:ext>
                </a:extLst>
              </p:cNvPr>
              <p:cNvSpPr txBox="1"/>
              <p:nvPr/>
            </p:nvSpPr>
            <p:spPr>
              <a:xfrm>
                <a:off x="3936406" y="1384577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7CADA-4460-47C6-AFFF-A0F3D49E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406" y="1384577"/>
                <a:ext cx="1366528" cy="543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BF229-DC27-4BF6-90AB-E06D5FE96A0E}"/>
                  </a:ext>
                </a:extLst>
              </p:cNvPr>
              <p:cNvSpPr txBox="1"/>
              <p:nvPr/>
            </p:nvSpPr>
            <p:spPr>
              <a:xfrm>
                <a:off x="1905269" y="3787610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BF229-DC27-4BF6-90AB-E06D5FE9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269" y="3787610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523EE-0037-4EBC-BC4F-1EFE17BCA544}"/>
                  </a:ext>
                </a:extLst>
              </p:cNvPr>
              <p:cNvSpPr txBox="1"/>
              <p:nvPr/>
            </p:nvSpPr>
            <p:spPr>
              <a:xfrm>
                <a:off x="4383997" y="6271514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523EE-0037-4EBC-BC4F-1EFE17BC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97" y="6271514"/>
                <a:ext cx="4713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DE0549-9F2B-4A67-9303-0044ED767AF9}"/>
              </a:ext>
            </a:extLst>
          </p:cNvPr>
          <p:cNvCxnSpPr/>
          <p:nvPr/>
        </p:nvCxnSpPr>
        <p:spPr>
          <a:xfrm flipV="1">
            <a:off x="4627033" y="1834622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90BB-FCD0-4F90-915F-C83B719CB3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27033" y="1847322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A76B8E2A-83F9-4BE3-821F-45BD9374A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4019" y="1943102"/>
            <a:ext cx="4572000" cy="4600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D3C8D4-B547-4B5D-83AC-2F1930FF76E2}"/>
                  </a:ext>
                </a:extLst>
              </p:cNvPr>
              <p:cNvSpPr txBox="1"/>
              <p:nvPr/>
            </p:nvSpPr>
            <p:spPr>
              <a:xfrm>
                <a:off x="7174769" y="4433168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=−1+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D3C8D4-B547-4B5D-83AC-2F1930FF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69" y="4433168"/>
                <a:ext cx="141769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24AAB-896C-487D-A6CA-40B47D7A3D82}"/>
                  </a:ext>
                </a:extLst>
              </p:cNvPr>
              <p:cNvSpPr txBox="1"/>
              <p:nvPr/>
            </p:nvSpPr>
            <p:spPr>
              <a:xfrm>
                <a:off x="7174770" y="4953031"/>
                <a:ext cx="1423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24AAB-896C-487D-A6CA-40B47D7A3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70" y="4953031"/>
                <a:ext cx="1423018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749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C3D0AF8-6A44-484B-B32D-ED379AAB82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4000" dirty="0"/>
                  <a:t>Growing spirals (unstable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b="0" i="0" smtClean="0">
                        <a:latin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C3D0AF8-6A44-484B-B32D-ED379AAB8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C672C6-3ED3-45B0-9D5E-3667BA869085}"/>
                  </a:ext>
                </a:extLst>
              </p:cNvPr>
              <p:cNvSpPr txBox="1"/>
              <p:nvPr/>
            </p:nvSpPr>
            <p:spPr>
              <a:xfrm>
                <a:off x="7178984" y="3467073"/>
                <a:ext cx="1578188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C672C6-3ED3-45B0-9D5E-3667BA86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984" y="3467073"/>
                <a:ext cx="1578188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7CADA-4460-47C6-AFFF-A0F3D49EAD9D}"/>
                  </a:ext>
                </a:extLst>
              </p:cNvPr>
              <p:cNvSpPr txBox="1"/>
              <p:nvPr/>
            </p:nvSpPr>
            <p:spPr>
              <a:xfrm>
                <a:off x="3936406" y="1384577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7CADA-4460-47C6-AFFF-A0F3D49E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406" y="1384577"/>
                <a:ext cx="1366528" cy="543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BF229-DC27-4BF6-90AB-E06D5FE96A0E}"/>
                  </a:ext>
                </a:extLst>
              </p:cNvPr>
              <p:cNvSpPr txBox="1"/>
              <p:nvPr/>
            </p:nvSpPr>
            <p:spPr>
              <a:xfrm>
                <a:off x="1905269" y="3787610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BF229-DC27-4BF6-90AB-E06D5FE9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269" y="3787610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523EE-0037-4EBC-BC4F-1EFE17BCA544}"/>
                  </a:ext>
                </a:extLst>
              </p:cNvPr>
              <p:cNvSpPr txBox="1"/>
              <p:nvPr/>
            </p:nvSpPr>
            <p:spPr>
              <a:xfrm>
                <a:off x="4383997" y="6271514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523EE-0037-4EBC-BC4F-1EFE17BC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97" y="6271514"/>
                <a:ext cx="4713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DE0549-9F2B-4A67-9303-0044ED767AF9}"/>
              </a:ext>
            </a:extLst>
          </p:cNvPr>
          <p:cNvCxnSpPr/>
          <p:nvPr/>
        </p:nvCxnSpPr>
        <p:spPr>
          <a:xfrm flipV="1">
            <a:off x="4627033" y="1834622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90BB-FCD0-4F90-915F-C83B719CB3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27033" y="1847322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FE8D822D-276C-4EFA-B729-6DFFFC77B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5387" y="1950385"/>
            <a:ext cx="4572000" cy="4600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7AFC09-B3F3-4178-A3EA-270E34DA07E7}"/>
                  </a:ext>
                </a:extLst>
              </p:cNvPr>
              <p:cNvSpPr txBox="1"/>
              <p:nvPr/>
            </p:nvSpPr>
            <p:spPr>
              <a:xfrm>
                <a:off x="7174769" y="4433168"/>
                <a:ext cx="124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7AFC09-B3F3-4178-A3EA-270E34DA0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69" y="4433168"/>
                <a:ext cx="12445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CC11A7-7DF4-4109-982D-781667F50109}"/>
                  </a:ext>
                </a:extLst>
              </p:cNvPr>
              <p:cNvSpPr txBox="1"/>
              <p:nvPr/>
            </p:nvSpPr>
            <p:spPr>
              <a:xfrm>
                <a:off x="7174770" y="4953031"/>
                <a:ext cx="1249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CC11A7-7DF4-4109-982D-781667F5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70" y="4953031"/>
                <a:ext cx="1249894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822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029500-5D9F-48F4-911F-C3A69597C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8988" y="1801817"/>
            <a:ext cx="4572000" cy="4600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E9C59-EE79-4021-A5FB-AD221539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Degenerate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/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43C671-A5BD-49A9-8AF4-5B3AE88F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15" y="3670601"/>
                <a:ext cx="4713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/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8CE88-7D43-46C5-ABAD-5ECA40A52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27" y="6275847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/>
              <p:nvPr/>
            </p:nvSpPr>
            <p:spPr>
              <a:xfrm>
                <a:off x="7197671" y="2849901"/>
                <a:ext cx="96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B0565-888F-4344-A42B-CC931584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2849901"/>
                <a:ext cx="9628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/>
              <p:nvPr/>
            </p:nvSpPr>
            <p:spPr>
              <a:xfrm>
                <a:off x="7197671" y="1198270"/>
                <a:ext cx="1747145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F3F8D8-1910-4AE0-A160-C451CE6A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71" y="1198270"/>
                <a:ext cx="1747145" cy="5821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/>
              <p:nvPr/>
            </p:nvSpPr>
            <p:spPr>
              <a:xfrm>
                <a:off x="5311431" y="684747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5C220C-91A2-4ECF-BFD0-66C6B559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431" y="684747"/>
                <a:ext cx="1366528" cy="5434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580A29-6198-4A5A-9606-BE9194A131B7}"/>
              </a:ext>
            </a:extLst>
          </p:cNvPr>
          <p:cNvCxnSpPr/>
          <p:nvPr/>
        </p:nvCxnSpPr>
        <p:spPr>
          <a:xfrm flipV="1">
            <a:off x="4572000" y="16906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E6430F-310C-42BC-8984-8EB5967B6D2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72000" y="1703389"/>
            <a:ext cx="0" cy="458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D6CDEE-8D58-449A-B3BD-E1D4563BE6AF}"/>
              </a:ext>
            </a:extLst>
          </p:cNvPr>
          <p:cNvCxnSpPr>
            <a:cxnSpLocks/>
          </p:cNvCxnSpPr>
          <p:nvPr/>
        </p:nvCxnSpPr>
        <p:spPr>
          <a:xfrm flipH="1" flipV="1">
            <a:off x="3556000" y="3073400"/>
            <a:ext cx="1016000" cy="9098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EAD0FD5-BCD6-40CC-93F0-FEF12D7C9FC2}"/>
                  </a:ext>
                </a:extLst>
              </p:cNvPr>
              <p:cNvSpPr/>
              <p:nvPr/>
            </p:nvSpPr>
            <p:spPr>
              <a:xfrm>
                <a:off x="3152450" y="2676725"/>
                <a:ext cx="3677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̲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EAD0FD5-BCD6-40CC-93F0-FEF12D7C9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450" y="2676725"/>
                <a:ext cx="3677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6D15585-E280-47E5-9436-09AE80EC8B8E}"/>
              </a:ext>
            </a:extLst>
          </p:cNvPr>
          <p:cNvSpPr txBox="1"/>
          <p:nvPr/>
        </p:nvSpPr>
        <p:spPr>
          <a:xfrm>
            <a:off x="7121706" y="3827052"/>
            <a:ext cx="1693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Only a single eigenvalue and eigenvector</a:t>
            </a:r>
          </a:p>
          <a:p>
            <a:r>
              <a:rPr lang="en-GB" dirty="0"/>
              <a:t>(Almost a spiral)</a:t>
            </a:r>
          </a:p>
        </p:txBody>
      </p:sp>
    </p:spTree>
    <p:extLst>
      <p:ext uri="{BB962C8B-B14F-4D97-AF65-F5344CB8AC3E}">
        <p14:creationId xmlns:p14="http://schemas.microsoft.com/office/powerpoint/2010/main" val="380921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53B79D-082E-4301-827A-9556443E52C8}"/>
              </a:ext>
            </a:extLst>
          </p:cNvPr>
          <p:cNvSpPr txBox="1">
            <a:spLocks/>
          </p:cNvSpPr>
          <p:nvPr/>
        </p:nvSpPr>
        <p:spPr>
          <a:xfrm>
            <a:off x="764116" y="15769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2D </a:t>
            </a:r>
            <a:r>
              <a:rPr lang="en-GB" i="1"/>
              <a:t>Linear</a:t>
            </a:r>
            <a:r>
              <a:rPr lang="en-GB"/>
              <a:t> dynamical systems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5F0EF-31ED-4F21-9368-16F455636523}"/>
                  </a:ext>
                </a:extLst>
              </p:cNvPr>
              <p:cNvSpPr txBox="1"/>
              <p:nvPr/>
            </p:nvSpPr>
            <p:spPr>
              <a:xfrm>
                <a:off x="3914410" y="1352681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5F0EF-31ED-4F21-9368-16F45563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410" y="1352681"/>
                <a:ext cx="1366528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2CDD75-C592-4FAB-940C-2D77563FEE4A}"/>
                  </a:ext>
                </a:extLst>
              </p:cNvPr>
              <p:cNvSpPr txBox="1"/>
              <p:nvPr/>
            </p:nvSpPr>
            <p:spPr>
              <a:xfrm>
                <a:off x="904576" y="2379756"/>
                <a:ext cx="7653955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→  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2CDD75-C592-4FAB-940C-2D77563F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76" y="2379756"/>
                <a:ext cx="7653955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6F08550-4BF1-4240-B555-7080E780DF7C}"/>
              </a:ext>
            </a:extLst>
          </p:cNvPr>
          <p:cNvSpPr txBox="1"/>
          <p:nvPr/>
        </p:nvSpPr>
        <p:spPr>
          <a:xfrm>
            <a:off x="3130257" y="2010424"/>
            <a:ext cx="43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 change to </a:t>
            </a:r>
            <a:r>
              <a:rPr lang="en-GB" dirty="0" err="1"/>
              <a:t>eigenbasis</a:t>
            </a:r>
            <a:r>
              <a:rPr lang="en-GB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87DE4-0B93-4EF1-81BE-EE5D735936E5}"/>
                  </a:ext>
                </a:extLst>
              </p:cNvPr>
              <p:cNvSpPr txBox="1"/>
              <p:nvPr/>
            </p:nvSpPr>
            <p:spPr>
              <a:xfrm>
                <a:off x="563033" y="3852333"/>
                <a:ext cx="21884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Eigenvalues of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87DE4-0B93-4EF1-81BE-EE5D73593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33" y="3852333"/>
                <a:ext cx="2188420" cy="461665"/>
              </a:xfrm>
              <a:prstGeom prst="rect">
                <a:avLst/>
              </a:prstGeom>
              <a:blipFill>
                <a:blip r:embed="rId4"/>
                <a:stretch>
                  <a:fillRect l="-4178"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BFB19-EE99-4B8B-9D50-FACAC7854B06}"/>
                  </a:ext>
                </a:extLst>
              </p:cNvPr>
              <p:cNvSpPr txBox="1"/>
              <p:nvPr/>
            </p:nvSpPr>
            <p:spPr>
              <a:xfrm>
                <a:off x="1535387" y="4548822"/>
                <a:ext cx="7230532" cy="1064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dirty="0"/>
                  <a:t> 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2800" b="0" i="0" dirty="0" smtClean="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latin typeface="Cambria Math" panose="02040503050406030204" pitchFamily="18" charset="0"/>
                                      </a:rPr>
                                      <m:t>Tr</m:t>
                                    </m:r>
                                    <m:d>
                                      <m:d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800" b="1" i="1" dirty="0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−4|</m:t>
                            </m:r>
                            <m:r>
                              <a:rPr lang="en-GB" sz="28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rad>
                      </m:num>
                      <m:den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BFB19-EE99-4B8B-9D50-FACAC7854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87" y="4548822"/>
                <a:ext cx="7230532" cy="1064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9BCBB3-3DE1-423F-ABE9-DC6EA8192AC7}"/>
                  </a:ext>
                </a:extLst>
              </p:cNvPr>
              <p:cNvSpPr txBox="1"/>
              <p:nvPr/>
            </p:nvSpPr>
            <p:spPr>
              <a:xfrm>
                <a:off x="1535387" y="5575315"/>
                <a:ext cx="30734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dirty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9BCBB3-3DE1-423F-ABE9-DC6EA8192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87" y="5575315"/>
                <a:ext cx="307340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FD8EF-3A5D-45F2-B681-BCFF8C90B956}"/>
                  </a:ext>
                </a:extLst>
              </p:cNvPr>
              <p:cNvSpPr txBox="1"/>
              <p:nvPr/>
            </p:nvSpPr>
            <p:spPr>
              <a:xfrm>
                <a:off x="4730241" y="5575315"/>
                <a:ext cx="30734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FD8EF-3A5D-45F2-B681-BCFF8C90B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41" y="5575315"/>
                <a:ext cx="307340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9452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DAD8-64FF-4A66-8E00-4B93AC0C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of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DB16C-2536-4C3C-9284-22D020CE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45" y="1736124"/>
            <a:ext cx="4737788" cy="4852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8CC1D3-4FEA-421C-A786-73CD64A56557}"/>
                  </a:ext>
                </a:extLst>
              </p:cNvPr>
              <p:cNvSpPr txBox="1"/>
              <p:nvPr/>
            </p:nvSpPr>
            <p:spPr>
              <a:xfrm>
                <a:off x="3910983" y="1690689"/>
                <a:ext cx="5315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8CC1D3-4FEA-421C-A786-73CD64A5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983" y="1690689"/>
                <a:ext cx="53155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60780-9E43-41B2-B714-FAD5A86FFBD1}"/>
                  </a:ext>
                </a:extLst>
              </p:cNvPr>
              <p:cNvSpPr txBox="1"/>
              <p:nvPr/>
            </p:nvSpPr>
            <p:spPr>
              <a:xfrm>
                <a:off x="6205449" y="4370388"/>
                <a:ext cx="7539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60780-9E43-41B2-B714-FAD5A86FF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49" y="4370388"/>
                <a:ext cx="753989" cy="369332"/>
              </a:xfrm>
              <a:prstGeom prst="rect">
                <a:avLst/>
              </a:prstGeom>
              <a:blipFill>
                <a:blip r:embed="rId4"/>
                <a:stretch>
                  <a:fillRect t="-8197" r="-2419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5630B-0040-488D-B707-A7F1EAD2E15B}"/>
                  </a:ext>
                </a:extLst>
              </p:cNvPr>
              <p:cNvSpPr txBox="1"/>
              <p:nvPr/>
            </p:nvSpPr>
            <p:spPr>
              <a:xfrm>
                <a:off x="6811433" y="2341021"/>
                <a:ext cx="1906163" cy="7366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=4|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pPr algn="ctr"/>
                <a:r>
                  <a:rPr lang="en-GB" dirty="0"/>
                  <a:t>(Degenerate node)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5630B-0040-488D-B707-A7F1EAD2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33" y="2341021"/>
                <a:ext cx="1906163" cy="736677"/>
              </a:xfrm>
              <a:prstGeom prst="rect">
                <a:avLst/>
              </a:prstGeom>
              <a:blipFill>
                <a:blip r:embed="rId5"/>
                <a:stretch>
                  <a:fillRect l="-1597" b="-123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1E756FD-42AA-490A-88BA-87B6DD57A287}"/>
              </a:ext>
            </a:extLst>
          </p:cNvPr>
          <p:cNvSpPr/>
          <p:nvPr/>
        </p:nvSpPr>
        <p:spPr>
          <a:xfrm>
            <a:off x="5960533" y="2627406"/>
            <a:ext cx="664634" cy="2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D0143F-44EC-45DB-A94C-4C31182823F6}"/>
              </a:ext>
            </a:extLst>
          </p:cNvPr>
          <p:cNvSpPr/>
          <p:nvPr/>
        </p:nvSpPr>
        <p:spPr>
          <a:xfrm>
            <a:off x="5871633" y="2326352"/>
            <a:ext cx="927100" cy="474347"/>
          </a:xfrm>
          <a:custGeom>
            <a:avLst/>
            <a:gdLst>
              <a:gd name="connsiteX0" fmla="*/ 927100 w 927100"/>
              <a:gd name="connsiteY0" fmla="*/ 261204 h 474347"/>
              <a:gd name="connsiteX1" fmla="*/ 567267 w 927100"/>
              <a:gd name="connsiteY1" fmla="*/ 2971 h 474347"/>
              <a:gd name="connsiteX2" fmla="*/ 440267 w 927100"/>
              <a:gd name="connsiteY2" fmla="*/ 413604 h 474347"/>
              <a:gd name="connsiteX3" fmla="*/ 0 w 927100"/>
              <a:gd name="connsiteY3" fmla="*/ 464404 h 474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100" h="474347">
                <a:moveTo>
                  <a:pt x="927100" y="261204"/>
                </a:moveTo>
                <a:cubicBezTo>
                  <a:pt x="787753" y="119387"/>
                  <a:pt x="648406" y="-22429"/>
                  <a:pt x="567267" y="2971"/>
                </a:cubicBezTo>
                <a:cubicBezTo>
                  <a:pt x="486128" y="28371"/>
                  <a:pt x="534811" y="336699"/>
                  <a:pt x="440267" y="413604"/>
                </a:cubicBezTo>
                <a:cubicBezTo>
                  <a:pt x="345723" y="490509"/>
                  <a:pt x="172861" y="477456"/>
                  <a:pt x="0" y="464404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53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17BA1-E4B5-49E2-8727-F05E04DF2F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2800" dirty="0"/>
                  <a:t>Solutions: stable/unstable nodes and saddle points</a:t>
                </a:r>
                <a:br>
                  <a:rPr lang="en-GB" sz="2800" dirty="0"/>
                </a:br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400" dirty="0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GB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&gt;4|</m:t>
                    </m:r>
                    <m:r>
                      <a:rPr kumimoji="0" lang="en-GB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r>
                      <a:rPr kumimoji="0" lang="en-GB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</m:oMath>
                </a14:m>
                <a:r>
                  <a:rPr lang="en-GB" sz="2400" dirty="0"/>
                  <a:t> </a:t>
                </a:r>
                <a:r>
                  <a:rPr lang="en-GB" sz="28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17BA1-E4B5-49E2-8727-F05E04DF2F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99EEF8-36D9-4600-A0D9-0CC98D28217A}"/>
                  </a:ext>
                </a:extLst>
              </p:cNvPr>
              <p:cNvSpPr txBox="1"/>
              <p:nvPr/>
            </p:nvSpPr>
            <p:spPr>
              <a:xfrm>
                <a:off x="2442633" y="1555031"/>
                <a:ext cx="4572000" cy="88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0" lang="en-GB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99EEF8-36D9-4600-A0D9-0CC98D28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633" y="1555031"/>
                <a:ext cx="4572000" cy="88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E5777D-AC80-4885-B99D-18C94F9776B4}"/>
                  </a:ext>
                </a:extLst>
              </p:cNvPr>
              <p:cNvSpPr txBox="1"/>
              <p:nvPr/>
            </p:nvSpPr>
            <p:spPr>
              <a:xfrm>
                <a:off x="244581" y="2589109"/>
                <a:ext cx="5334952" cy="2253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eigenvalues of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eigenvectors of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</m:oMath>
                </a14:m>
                <a:r>
                  <a:rPr lang="en-GB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implicit solution</a:t>
                </a: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explicit solution given initial conditions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E5777D-AC80-4885-B99D-18C94F97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81" y="2589109"/>
                <a:ext cx="5334952" cy="2253822"/>
              </a:xfrm>
              <a:prstGeom prst="rect">
                <a:avLst/>
              </a:prstGeom>
              <a:blipFill>
                <a:blip r:embed="rId4"/>
                <a:stretch>
                  <a:fillRect l="-914" b="-3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140CD24-AB33-4F49-9DF9-927C8B3DF5DF}"/>
              </a:ext>
            </a:extLst>
          </p:cNvPr>
          <p:cNvGrpSpPr/>
          <p:nvPr/>
        </p:nvGrpSpPr>
        <p:grpSpPr>
          <a:xfrm>
            <a:off x="4572000" y="2664191"/>
            <a:ext cx="4777859" cy="717440"/>
            <a:chOff x="4572000" y="2664191"/>
            <a:chExt cx="4777859" cy="7174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4156F03-EF18-4F41-84AE-8915559FFD23}"/>
                    </a:ext>
                  </a:extLst>
                </p:cNvPr>
                <p:cNvSpPr txBox="1"/>
                <p:nvPr/>
              </p:nvSpPr>
              <p:spPr>
                <a:xfrm>
                  <a:off x="4868876" y="2664191"/>
                  <a:ext cx="4480983" cy="7174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dirty="0"/>
                    <a:t>  </a:t>
                  </a:r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Tr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dirty="0">
                                          <a:latin typeface="Cambria Math" panose="02040503050406030204" pitchFamily="18" charset="0"/>
                                        </a:rPr>
                                        <m:t>Tr</m:t>
                                      </m:r>
                                      <m:d>
                                        <m:d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1" i="1" dirty="0">
                                              <a:latin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−4|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GB" dirty="0"/>
                    <a:t> </a:t>
                  </a: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4156F03-EF18-4F41-84AE-8915559FF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876" y="2664191"/>
                  <a:ext cx="4480983" cy="717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C1D3CB-8664-4604-B042-7050AB679FD6}"/>
                </a:ext>
              </a:extLst>
            </p:cNvPr>
            <p:cNvSpPr txBox="1"/>
            <p:nvPr/>
          </p:nvSpPr>
          <p:spPr>
            <a:xfrm>
              <a:off x="4572000" y="296192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D19042-5A34-4651-B5A1-DE45A3167472}"/>
              </a:ext>
            </a:extLst>
          </p:cNvPr>
          <p:cNvGrpSpPr/>
          <p:nvPr/>
        </p:nvGrpSpPr>
        <p:grpSpPr>
          <a:xfrm>
            <a:off x="5109092" y="3585679"/>
            <a:ext cx="2898554" cy="909194"/>
            <a:chOff x="5109092" y="3585679"/>
            <a:chExt cx="2898554" cy="9091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33EE28-5658-4C0A-81B6-53A4AB7CC3F1}"/>
                    </a:ext>
                  </a:extLst>
                </p:cNvPr>
                <p:cNvSpPr txBox="1"/>
                <p:nvPr/>
              </p:nvSpPr>
              <p:spPr>
                <a:xfrm>
                  <a:off x="5405968" y="3585679"/>
                  <a:ext cx="2593212" cy="4792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GB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GB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ba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̲"/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33EE28-5658-4C0A-81B6-53A4AB7CC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968" y="3585679"/>
                  <a:ext cx="2593212" cy="479234"/>
                </a:xfrm>
                <a:prstGeom prst="rect">
                  <a:avLst/>
                </a:prstGeom>
                <a:blipFill>
                  <a:blip r:embed="rId6"/>
                  <a:stretch>
                    <a:fillRect r="-705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F9214CA-F7F4-4FED-B13E-CAEBF6FE2F61}"/>
                    </a:ext>
                  </a:extLst>
                </p:cNvPr>
                <p:cNvSpPr txBox="1"/>
                <p:nvPr/>
              </p:nvSpPr>
              <p:spPr>
                <a:xfrm>
                  <a:off x="5414434" y="4015639"/>
                  <a:ext cx="2593212" cy="4792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GB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GB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ba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̲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F9214CA-F7F4-4FED-B13E-CAEBF6FE2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434" y="4015639"/>
                  <a:ext cx="2593212" cy="479234"/>
                </a:xfrm>
                <a:prstGeom prst="rect">
                  <a:avLst/>
                </a:prstGeom>
                <a:blipFill>
                  <a:blip r:embed="rId7"/>
                  <a:stretch>
                    <a:fillRect r="-72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3B64E-B3FC-4410-BD09-4CDACFE21715}"/>
                </a:ext>
              </a:extLst>
            </p:cNvPr>
            <p:cNvSpPr txBox="1"/>
            <p:nvPr/>
          </p:nvSpPr>
          <p:spPr>
            <a:xfrm>
              <a:off x="5109092" y="3646307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BF3DB-DED5-443F-834D-76F35263EF5F}"/>
              </a:ext>
            </a:extLst>
          </p:cNvPr>
          <p:cNvGrpSpPr/>
          <p:nvPr/>
        </p:nvGrpSpPr>
        <p:grpSpPr>
          <a:xfrm>
            <a:off x="1831597" y="4984887"/>
            <a:ext cx="5056104" cy="783869"/>
            <a:chOff x="1831597" y="4984887"/>
            <a:chExt cx="5056104" cy="7838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A1352B-F2E5-4A39-937F-22B0FFB32183}"/>
                </a:ext>
              </a:extLst>
            </p:cNvPr>
            <p:cNvSpPr txBox="1"/>
            <p:nvPr/>
          </p:nvSpPr>
          <p:spPr>
            <a:xfrm>
              <a:off x="1831597" y="499080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AC93956-BFD9-4045-A3BA-4C336991E640}"/>
                    </a:ext>
                  </a:extLst>
                </p:cNvPr>
                <p:cNvSpPr txBox="1"/>
                <p:nvPr/>
              </p:nvSpPr>
              <p:spPr>
                <a:xfrm>
                  <a:off x="2685575" y="4984887"/>
                  <a:ext cx="4202126" cy="783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̲"/>
                                <m:ctrl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̲"/>
                                <m:ctrlPr>
                                  <a:rPr lang="en-GB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AC93956-BFD9-4045-A3BA-4C336991E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575" y="4984887"/>
                  <a:ext cx="4202126" cy="7838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21E21F-2B7D-40DF-87B0-1F3D60D9C527}"/>
              </a:ext>
            </a:extLst>
          </p:cNvPr>
          <p:cNvGrpSpPr/>
          <p:nvPr/>
        </p:nvGrpSpPr>
        <p:grpSpPr>
          <a:xfrm>
            <a:off x="96415" y="5794588"/>
            <a:ext cx="9380446" cy="899994"/>
            <a:chOff x="96415" y="5794588"/>
            <a:chExt cx="9380446" cy="8999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223663-F222-4E33-AB93-0E19F575D455}"/>
                    </a:ext>
                  </a:extLst>
                </p:cNvPr>
                <p:cNvSpPr txBox="1"/>
                <p:nvPr/>
              </p:nvSpPr>
              <p:spPr>
                <a:xfrm>
                  <a:off x="96415" y="5910713"/>
                  <a:ext cx="9380446" cy="783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=0)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=0)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̲"/>
                                <m:ctrl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̲"/>
                                <m:ctrlPr>
                                  <a:rPr lang="en-GB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223663-F222-4E33-AB93-0E19F575D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15" y="5910713"/>
                  <a:ext cx="9380446" cy="78386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2933C-F0FD-4EF9-BD09-A69D6C8F5D48}"/>
                </a:ext>
              </a:extLst>
            </p:cNvPr>
            <p:cNvSpPr txBox="1"/>
            <p:nvPr/>
          </p:nvSpPr>
          <p:spPr>
            <a:xfrm>
              <a:off x="1831597" y="57945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7E7743-7E0F-459F-B513-44BAA1495D05}"/>
                  </a:ext>
                </a:extLst>
              </p:cNvPr>
              <p:cNvSpPr txBox="1"/>
              <p:nvPr/>
            </p:nvSpPr>
            <p:spPr>
              <a:xfrm>
                <a:off x="6887701" y="5996167"/>
                <a:ext cx="21801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7E7743-7E0F-459F-B513-44BAA1495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701" y="5996167"/>
                <a:ext cx="2180167" cy="646331"/>
              </a:xfrm>
              <a:prstGeom prst="rect">
                <a:avLst/>
              </a:prstGeom>
              <a:blipFill>
                <a:blip r:embed="rId10"/>
                <a:stretch>
                  <a:fillRect l="-2514" t="-4717" r="-4190"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18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17BA1-E4B5-49E2-8727-F05E04DF2F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2800" dirty="0"/>
                  <a:t>Solutions: stable/unstable spirals and centres</a:t>
                </a:r>
                <a:br>
                  <a:rPr lang="en-GB" sz="2800" dirty="0"/>
                </a:br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400" dirty="0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GB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&lt;4|</m:t>
                    </m:r>
                    <m:r>
                      <a:rPr kumimoji="0" lang="en-GB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r>
                      <a:rPr kumimoji="0" lang="en-GB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</m:oMath>
                </a14:m>
                <a:r>
                  <a:rPr lang="en-GB" sz="2400" dirty="0"/>
                  <a:t> </a:t>
                </a:r>
                <a:r>
                  <a:rPr lang="en-GB" sz="28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17BA1-E4B5-49E2-8727-F05E04DF2F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99EEF8-36D9-4600-A0D9-0CC98D28217A}"/>
                  </a:ext>
                </a:extLst>
              </p:cNvPr>
              <p:cNvSpPr txBox="1"/>
              <p:nvPr/>
            </p:nvSpPr>
            <p:spPr>
              <a:xfrm>
                <a:off x="2442633" y="1555031"/>
                <a:ext cx="4572000" cy="88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0" lang="en-GB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99EEF8-36D9-4600-A0D9-0CC98D28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633" y="1555031"/>
                <a:ext cx="4572000" cy="88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E5777D-AC80-4885-B99D-18C94F9776B4}"/>
                  </a:ext>
                </a:extLst>
              </p:cNvPr>
              <p:cNvSpPr txBox="1"/>
              <p:nvPr/>
            </p:nvSpPr>
            <p:spPr>
              <a:xfrm>
                <a:off x="244581" y="2589109"/>
                <a:ext cx="5334952" cy="2253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eigenvalues of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eigenvectors of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</m:oMath>
                </a14:m>
                <a:r>
                  <a:rPr lang="en-GB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implicit solution</a:t>
                </a: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explicit solution given initial conditions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E5777D-AC80-4885-B99D-18C94F97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81" y="2589109"/>
                <a:ext cx="5334952" cy="2253822"/>
              </a:xfrm>
              <a:prstGeom prst="rect">
                <a:avLst/>
              </a:prstGeom>
              <a:blipFill>
                <a:blip r:embed="rId4"/>
                <a:stretch>
                  <a:fillRect l="-914" b="-3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452B37-BD47-4D25-89CC-AE556B3A96FB}"/>
              </a:ext>
            </a:extLst>
          </p:cNvPr>
          <p:cNvGrpSpPr/>
          <p:nvPr/>
        </p:nvGrpSpPr>
        <p:grpSpPr>
          <a:xfrm>
            <a:off x="5282657" y="3913594"/>
            <a:ext cx="2788489" cy="950568"/>
            <a:chOff x="5282657" y="3913594"/>
            <a:chExt cx="2788489" cy="9505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33EE28-5658-4C0A-81B6-53A4AB7CC3F1}"/>
                    </a:ext>
                  </a:extLst>
                </p:cNvPr>
                <p:cNvSpPr txBox="1"/>
                <p:nvPr/>
              </p:nvSpPr>
              <p:spPr>
                <a:xfrm>
                  <a:off x="5469468" y="3954968"/>
                  <a:ext cx="2593212" cy="4792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GB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GB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ba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̲"/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33EE28-5658-4C0A-81B6-53A4AB7CC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468" y="3954968"/>
                  <a:ext cx="2593212" cy="479234"/>
                </a:xfrm>
                <a:prstGeom prst="rect">
                  <a:avLst/>
                </a:prstGeom>
                <a:blipFill>
                  <a:blip r:embed="rId5"/>
                  <a:stretch>
                    <a:fillRect r="-70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F9214CA-F7F4-4FED-B13E-CAEBF6FE2F61}"/>
                    </a:ext>
                  </a:extLst>
                </p:cNvPr>
                <p:cNvSpPr txBox="1"/>
                <p:nvPr/>
              </p:nvSpPr>
              <p:spPr>
                <a:xfrm>
                  <a:off x="5477934" y="4384928"/>
                  <a:ext cx="2593212" cy="4792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GB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GB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ba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̲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F9214CA-F7F4-4FED-B13E-CAEBF6FE2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934" y="4384928"/>
                  <a:ext cx="2593212" cy="479234"/>
                </a:xfrm>
                <a:prstGeom prst="rect">
                  <a:avLst/>
                </a:prstGeom>
                <a:blipFill>
                  <a:blip r:embed="rId6"/>
                  <a:stretch>
                    <a:fillRect r="-729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3B64E-B3FC-4410-BD09-4CDACFE21715}"/>
                </a:ext>
              </a:extLst>
            </p:cNvPr>
            <p:cNvSpPr txBox="1"/>
            <p:nvPr/>
          </p:nvSpPr>
          <p:spPr>
            <a:xfrm>
              <a:off x="5282657" y="391359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0A1352B-F2E5-4A39-937F-22B0FFB32183}"/>
              </a:ext>
            </a:extLst>
          </p:cNvPr>
          <p:cNvSpPr txBox="1"/>
          <p:nvPr/>
        </p:nvSpPr>
        <p:spPr>
          <a:xfrm>
            <a:off x="1831597" y="49908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C93956-BFD9-4045-A3BA-4C336991E640}"/>
                  </a:ext>
                </a:extLst>
              </p:cNvPr>
              <p:cNvSpPr txBox="1"/>
              <p:nvPr/>
            </p:nvSpPr>
            <p:spPr>
              <a:xfrm>
                <a:off x="2685575" y="4984887"/>
                <a:ext cx="4202126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C93956-BFD9-4045-A3BA-4C336991E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575" y="4984887"/>
                <a:ext cx="4202126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223663-F222-4E33-AB93-0E19F575D455}"/>
                  </a:ext>
                </a:extLst>
              </p:cNvPr>
              <p:cNvSpPr txBox="1"/>
              <p:nvPr/>
            </p:nvSpPr>
            <p:spPr>
              <a:xfrm>
                <a:off x="96415" y="5910713"/>
                <a:ext cx="9380446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223663-F222-4E33-AB93-0E19F575D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5" y="5910713"/>
                <a:ext cx="9380446" cy="7838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D2933C-F0FD-4EF9-BD09-A69D6C8F5D48}"/>
              </a:ext>
            </a:extLst>
          </p:cNvPr>
          <p:cNvSpPr txBox="1"/>
          <p:nvPr/>
        </p:nvSpPr>
        <p:spPr>
          <a:xfrm>
            <a:off x="1831597" y="57945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DC2A32-491F-402E-BF06-A66F67663518}"/>
              </a:ext>
            </a:extLst>
          </p:cNvPr>
          <p:cNvGrpSpPr/>
          <p:nvPr/>
        </p:nvGrpSpPr>
        <p:grpSpPr>
          <a:xfrm>
            <a:off x="4489762" y="2648047"/>
            <a:ext cx="4777859" cy="1102916"/>
            <a:chOff x="4489762" y="2648047"/>
            <a:chExt cx="4777859" cy="11029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6BC869-9534-4DA5-8638-781367E72018}"/>
                </a:ext>
              </a:extLst>
            </p:cNvPr>
            <p:cNvGrpSpPr/>
            <p:nvPr/>
          </p:nvGrpSpPr>
          <p:grpSpPr>
            <a:xfrm>
              <a:off x="4489762" y="2648047"/>
              <a:ext cx="4777859" cy="717440"/>
              <a:chOff x="4489762" y="2648047"/>
              <a:chExt cx="4777859" cy="71744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4156F03-EF18-4F41-84AE-8915559FFD23}"/>
                      </a:ext>
                    </a:extLst>
                  </p:cNvPr>
                  <p:cNvSpPr txBox="1"/>
                  <p:nvPr/>
                </p:nvSpPr>
                <p:spPr>
                  <a:xfrm>
                    <a:off x="4786638" y="2648047"/>
                    <a:ext cx="4480983" cy="7174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en-GB" dirty="0"/>
                      <a:t>  </a:t>
                    </a:r>
                    <a14:m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b="0" i="0" dirty="0" smtClean="0">
                                <a:latin typeface="Cambria Math" panose="02040503050406030204" pitchFamily="18" charset="0"/>
                              </a:rPr>
                              <m:t>Tr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ad>
                              <m:radPr>
                                <m:degHide m:val="on"/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dirty="0">
                                            <a:latin typeface="Cambria Math" panose="02040503050406030204" pitchFamily="18" charset="0"/>
                                          </a:rPr>
                                          <m:t>Tr</m:t>
                                        </m:r>
                                        <m:d>
                                          <m:dPr>
                                            <m:ctrlPr>
                                              <a:rPr lang="en-GB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b="1" i="1" dirty="0">
                                                <a:latin typeface="Cambria Math" panose="020405030504060302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num>
                          <m:den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GB" dirty="0"/>
                      <a:t> </a:t>
                    </a: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4156F03-EF18-4F41-84AE-8915559FFD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6638" y="2648047"/>
                    <a:ext cx="4480983" cy="7174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C1D3CB-8664-4604-B042-7050AB679FD6}"/>
                  </a:ext>
                </a:extLst>
              </p:cNvPr>
              <p:cNvSpPr txBox="1"/>
              <p:nvPr/>
            </p:nvSpPr>
            <p:spPr>
              <a:xfrm>
                <a:off x="4489762" y="2822101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77A2F8-E6C9-4081-897B-01B2A5DC94C6}"/>
                    </a:ext>
                  </a:extLst>
                </p:cNvPr>
                <p:cNvSpPr txBox="1"/>
                <p:nvPr/>
              </p:nvSpPr>
              <p:spPr>
                <a:xfrm>
                  <a:off x="6845300" y="3381631"/>
                  <a:ext cx="11017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77A2F8-E6C9-4081-897B-01B2A5DC9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300" y="3381631"/>
                  <a:ext cx="110172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28849D-C012-4D0A-9B52-FC8932ADAD5C}"/>
                  </a:ext>
                </a:extLst>
              </p14:cNvPr>
              <p14:cNvContentPartPr/>
              <p14:nvPr/>
            </p14:nvContentPartPr>
            <p14:xfrm>
              <a:off x="7043400" y="1508400"/>
              <a:ext cx="1481400" cy="2301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28849D-C012-4D0A-9B52-FC8932ADAD5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4040" y="1499040"/>
                <a:ext cx="1500120" cy="23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33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D0FE-869A-420E-9A94-85934CB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058DE-7725-4C4A-9B6F-52B5A8CEAB83}"/>
                  </a:ext>
                </a:extLst>
              </p:cNvPr>
              <p:cNvSpPr txBox="1"/>
              <p:nvPr/>
            </p:nvSpPr>
            <p:spPr>
              <a:xfrm>
                <a:off x="5761786" y="2196240"/>
                <a:ext cx="854914" cy="440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→"/>
                        <m:vertJc m:val="bot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GB" b="0" i="1" smtClean="0">
                        <a:solidFill>
                          <a:srgbClr val="A9D18E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058DE-7725-4C4A-9B6F-52B5A8CE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86" y="2196240"/>
                <a:ext cx="854914" cy="440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B5FD450-CA77-4071-9705-9B23FD9F5162}"/>
              </a:ext>
            </a:extLst>
          </p:cNvPr>
          <p:cNvSpPr txBox="1"/>
          <p:nvPr/>
        </p:nvSpPr>
        <p:spPr>
          <a:xfrm>
            <a:off x="1265766" y="1601471"/>
            <a:ext cx="586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Evolutionary equations with 2-alleles and exponential growth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14C3A-9D8E-40D2-8F76-299A0087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183300" y="2382678"/>
            <a:ext cx="2032243" cy="937667"/>
            <a:chOff x="7723156" y="4524573"/>
            <a:chExt cx="951347" cy="43894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1FE30C0-29CE-4378-A0FA-7A55B277AB70}"/>
                </a:ext>
              </a:extLst>
            </p:cNvPr>
            <p:cNvCxnSpPr/>
            <p:nvPr/>
          </p:nvCxnSpPr>
          <p:spPr bwMode="auto">
            <a:xfrm>
              <a:off x="8100271" y="4729005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B2BA453-0B5E-491B-945B-5398B5477261}"/>
                </a:ext>
              </a:extLst>
            </p:cNvPr>
            <p:cNvCxnSpPr/>
            <p:nvPr/>
          </p:nvCxnSpPr>
          <p:spPr bwMode="auto">
            <a:xfrm flipH="1">
              <a:off x="8100271" y="4790987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42AC41B-93C6-4C1A-B8A9-CFEDCA251365}"/>
                    </a:ext>
                  </a:extLst>
                </p:cNvPr>
                <p:cNvSpPr txBox="1"/>
                <p:nvPr/>
              </p:nvSpPr>
              <p:spPr>
                <a:xfrm>
                  <a:off x="8083588" y="4524573"/>
                  <a:ext cx="260932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42AC41B-93C6-4C1A-B8A9-CFEDCA251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588" y="4524573"/>
                  <a:ext cx="260932" cy="216117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0FAA6F-3869-454D-8150-EA1DB676C14B}"/>
                    </a:ext>
                  </a:extLst>
                </p:cNvPr>
                <p:cNvSpPr txBox="1"/>
                <p:nvPr/>
              </p:nvSpPr>
              <p:spPr>
                <a:xfrm>
                  <a:off x="8079426" y="4744046"/>
                  <a:ext cx="264264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0FAA6F-3869-454D-8150-EA1DB676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426" y="4744046"/>
                  <a:ext cx="264264" cy="216117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Content Placeholder 6" descr="Man">
              <a:extLst>
                <a:ext uri="{FF2B5EF4-FFF2-40B4-BE49-F238E27FC236}">
                  <a16:creationId xmlns:a16="http://schemas.microsoft.com/office/drawing/2014/main" id="{7638A0C3-1D4C-49B1-8E81-272E3550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6586" y="4565600"/>
              <a:ext cx="397917" cy="397919"/>
            </a:xfrm>
            <a:prstGeom prst="rect">
              <a:avLst/>
            </a:prstGeom>
          </p:spPr>
        </p:pic>
        <p:pic>
          <p:nvPicPr>
            <p:cNvPr id="23" name="Content Placeholder 6" descr="Man">
              <a:extLst>
                <a:ext uri="{FF2B5EF4-FFF2-40B4-BE49-F238E27FC236}">
                  <a16:creationId xmlns:a16="http://schemas.microsoft.com/office/drawing/2014/main" id="{42367B1C-8E25-423B-9743-DD4691BC2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23156" y="4555598"/>
              <a:ext cx="397917" cy="3979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919F10-8AE6-41CA-BEAF-627EF210E342}"/>
                  </a:ext>
                </a:extLst>
              </p:cNvPr>
              <p:cNvSpPr txBox="1"/>
              <p:nvPr/>
            </p:nvSpPr>
            <p:spPr>
              <a:xfrm>
                <a:off x="5685365" y="2636297"/>
                <a:ext cx="1003301" cy="440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A9D18E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919F10-8AE6-41CA-BEAF-627EF210E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365" y="2636297"/>
                <a:ext cx="1003301" cy="440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017342BB-D283-488D-A0FA-03B4BE886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021" y="4380355"/>
            <a:ext cx="588600" cy="588604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A23E38F-3582-4B03-9DA2-78087F586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500" y="3791751"/>
            <a:ext cx="588600" cy="588604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4B3D7F7C-383F-46F6-BEDC-4E4EB22F0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500" y="4515077"/>
            <a:ext cx="588600" cy="588604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915A1194-FD25-4C48-975D-57905DE32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500" y="5197262"/>
            <a:ext cx="588600" cy="588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744733-1E7F-41F3-83C7-A75E7E4C2B72}"/>
                  </a:ext>
                </a:extLst>
              </p:cNvPr>
              <p:cNvSpPr txBox="1"/>
              <p:nvPr/>
            </p:nvSpPr>
            <p:spPr>
              <a:xfrm>
                <a:off x="801011" y="4391539"/>
                <a:ext cx="673100" cy="63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744733-1E7F-41F3-83C7-A75E7E4C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11" y="4391539"/>
                <a:ext cx="673100" cy="635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B6D4BCF5-D6FD-4E46-A4F0-4A49CB807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5225" y="4372830"/>
            <a:ext cx="588600" cy="588604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C1722311-8DA1-4B5E-B258-91E92179F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200" y="3366386"/>
            <a:ext cx="588600" cy="588604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85E5463C-C7F0-4BAC-9789-A0275721F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200" y="4089712"/>
            <a:ext cx="588600" cy="588604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2D1F6BAC-EF88-48BA-8B1A-D08E0209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200" y="4771897"/>
            <a:ext cx="588600" cy="588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99D31E-0132-4151-8EFC-DE29D9961F13}"/>
                  </a:ext>
                </a:extLst>
              </p:cNvPr>
              <p:cNvSpPr txBox="1"/>
              <p:nvPr/>
            </p:nvSpPr>
            <p:spPr>
              <a:xfrm>
                <a:off x="6981805" y="4253030"/>
                <a:ext cx="673100" cy="63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99D31E-0132-4151-8EFC-DE29D996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805" y="4253030"/>
                <a:ext cx="673100" cy="6358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6FA830E3-E575-4692-A028-546117375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200" y="5491564"/>
            <a:ext cx="588600" cy="588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8E1A62-F5FA-4920-955E-D705D48AC2B5}"/>
                  </a:ext>
                </a:extLst>
              </p:cNvPr>
              <p:cNvSpPr txBox="1"/>
              <p:nvPr/>
            </p:nvSpPr>
            <p:spPr>
              <a:xfrm>
                <a:off x="3014518" y="3747659"/>
                <a:ext cx="2746970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8E1A62-F5FA-4920-955E-D705D48AC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18" y="3747659"/>
                <a:ext cx="2746970" cy="6767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55922-4BF2-4F00-B4B7-51DEDCC04E91}"/>
                  </a:ext>
                </a:extLst>
              </p:cNvPr>
              <p:cNvSpPr txBox="1"/>
              <p:nvPr/>
            </p:nvSpPr>
            <p:spPr>
              <a:xfrm>
                <a:off x="3009228" y="4918135"/>
                <a:ext cx="2757550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55922-4BF2-4F00-B4B7-51DEDCC0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228" y="4918135"/>
                <a:ext cx="2757550" cy="6767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17BA1-E4B5-49E2-8727-F05E04DF2F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2800" dirty="0"/>
                  <a:t>Solutions: stable/unstable nodes and saddle points</a:t>
                </a:r>
                <a:br>
                  <a:rPr lang="en-GB" sz="2800" dirty="0"/>
                </a:br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400" dirty="0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GB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&lt;4|</m:t>
                    </m:r>
                    <m:r>
                      <a:rPr kumimoji="0" lang="en-GB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r>
                      <a:rPr kumimoji="0" lang="en-GB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</m:oMath>
                </a14:m>
                <a:r>
                  <a:rPr lang="en-GB" sz="2400" dirty="0"/>
                  <a:t> </a:t>
                </a:r>
                <a:r>
                  <a:rPr lang="en-GB" sz="28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17BA1-E4B5-49E2-8727-F05E04DF2F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99EEF8-36D9-4600-A0D9-0CC98D28217A}"/>
                  </a:ext>
                </a:extLst>
              </p:cNvPr>
              <p:cNvSpPr txBox="1"/>
              <p:nvPr/>
            </p:nvSpPr>
            <p:spPr>
              <a:xfrm>
                <a:off x="2442633" y="1555031"/>
                <a:ext cx="4572000" cy="88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0" lang="en-GB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99EEF8-36D9-4600-A0D9-0CC98D28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633" y="1555031"/>
                <a:ext cx="4572000" cy="88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33EE28-5658-4C0A-81B6-53A4AB7CC3F1}"/>
                  </a:ext>
                </a:extLst>
              </p:cNvPr>
              <p:cNvSpPr txBox="1"/>
              <p:nvPr/>
            </p:nvSpPr>
            <p:spPr>
              <a:xfrm>
                <a:off x="4508499" y="2799983"/>
                <a:ext cx="2593212" cy="479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ba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̲"/>
                          <m:ctrlP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33EE28-5658-4C0A-81B6-53A4AB7CC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499" y="2799983"/>
                <a:ext cx="2593212" cy="479234"/>
              </a:xfrm>
              <a:prstGeom prst="rect">
                <a:avLst/>
              </a:prstGeom>
              <a:blipFill>
                <a:blip r:embed="rId4"/>
                <a:stretch>
                  <a:fillRect r="-7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C93956-BFD9-4045-A3BA-4C336991E640}"/>
                  </a:ext>
                </a:extLst>
              </p:cNvPr>
              <p:cNvSpPr txBox="1"/>
              <p:nvPr/>
            </p:nvSpPr>
            <p:spPr>
              <a:xfrm>
                <a:off x="2155587" y="5070888"/>
                <a:ext cx="4722758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̲"/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̲"/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C93956-BFD9-4045-A3BA-4C336991E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87" y="5070888"/>
                <a:ext cx="4722758" cy="783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77A2F8-E6C9-4081-897B-01B2A5DC94C6}"/>
                  </a:ext>
                </a:extLst>
              </p:cNvPr>
              <p:cNvSpPr txBox="1"/>
              <p:nvPr/>
            </p:nvSpPr>
            <p:spPr>
              <a:xfrm>
                <a:off x="2442633" y="2667483"/>
                <a:ext cx="1540933" cy="700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77A2F8-E6C9-4081-897B-01B2A5DC9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633" y="2667483"/>
                <a:ext cx="1540933" cy="700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204B1-4060-4C81-A174-784B30B4434B}"/>
                  </a:ext>
                </a:extLst>
              </p:cNvPr>
              <p:cNvSpPr txBox="1"/>
              <p:nvPr/>
            </p:nvSpPr>
            <p:spPr>
              <a:xfrm>
                <a:off x="691853" y="3482360"/>
                <a:ext cx="3825113" cy="12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GB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ba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GB" sz="2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GB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ba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Sup>
                        <m:sSubSupPr>
                          <m:ctrlP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̲"/>
                              <m:ctrlP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GB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̲"/>
                              <m:ctrlP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204B1-4060-4C81-A174-784B30B44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53" y="3482360"/>
                <a:ext cx="3825113" cy="12530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5DFA82-A290-449F-8144-08960B5908DA}"/>
                  </a:ext>
                </a:extLst>
              </p:cNvPr>
              <p:cNvSpPr txBox="1"/>
              <p:nvPr/>
            </p:nvSpPr>
            <p:spPr>
              <a:xfrm>
                <a:off x="4572000" y="3829794"/>
                <a:ext cx="16182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̲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5DFA82-A290-449F-8144-08960B59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29794"/>
                <a:ext cx="1618200" cy="461665"/>
              </a:xfrm>
              <a:prstGeom prst="rect">
                <a:avLst/>
              </a:prstGeom>
              <a:blipFill>
                <a:blip r:embed="rId8"/>
                <a:stretch>
                  <a:fillRect r="-9434" b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897C8D-1C11-4F0E-A8F9-9B20F6D73CB1}"/>
                  </a:ext>
                </a:extLst>
              </p:cNvPr>
              <p:cNvSpPr txBox="1"/>
              <p:nvPr/>
            </p:nvSpPr>
            <p:spPr>
              <a:xfrm>
                <a:off x="2379133" y="5984417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=2 </m:t>
                      </m:r>
                      <m:r>
                        <m:rPr>
                          <m:sty m:val="p"/>
                        </m:rP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̲"/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GB" sz="18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Im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̲"/>
                                  <m:ctrlP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897C8D-1C11-4F0E-A8F9-9B20F6D73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133" y="5984417"/>
                <a:ext cx="4572000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5F811-83D2-4179-B187-DFA833DAF0F5}"/>
                  </a:ext>
                </a:extLst>
              </p:cNvPr>
              <p:cNvSpPr txBox="1"/>
              <p:nvPr/>
            </p:nvSpPr>
            <p:spPr>
              <a:xfrm>
                <a:off x="6951133" y="5146436"/>
                <a:ext cx="2130327" cy="592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Euler’s formula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5F811-83D2-4179-B187-DFA833DAF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133" y="5146436"/>
                <a:ext cx="2130327" cy="592791"/>
              </a:xfrm>
              <a:prstGeom prst="rect">
                <a:avLst/>
              </a:prstGeom>
              <a:blipFill>
                <a:blip r:embed="rId10"/>
                <a:stretch>
                  <a:fillRect l="-1429" t="-3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1EE202-EB43-41C6-B41D-ED8C57027371}"/>
                  </a:ext>
                </a:extLst>
              </p14:cNvPr>
              <p14:cNvContentPartPr/>
              <p14:nvPr/>
            </p14:nvContentPartPr>
            <p14:xfrm>
              <a:off x="5647680" y="3402000"/>
              <a:ext cx="2396160" cy="108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1EE202-EB43-41C6-B41D-ED8C570273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8320" y="3392640"/>
                <a:ext cx="2414880" cy="10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2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  <p:bldP spid="18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17BA1-E4B5-49E2-8727-F05E04DF2F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2800" dirty="0"/>
                  <a:t>Solutions: degenerate node</a:t>
                </a:r>
                <a:br>
                  <a:rPr lang="en-GB" sz="2800" dirty="0"/>
                </a:br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dirty="0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GB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4|</m:t>
                    </m:r>
                    <m:r>
                      <a:rPr lang="en-GB" sz="28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2800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17BA1-E4B5-49E2-8727-F05E04DF2F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99EEF8-36D9-4600-A0D9-0CC98D28217A}"/>
                  </a:ext>
                </a:extLst>
              </p:cNvPr>
              <p:cNvSpPr txBox="1"/>
              <p:nvPr/>
            </p:nvSpPr>
            <p:spPr>
              <a:xfrm>
                <a:off x="2442633" y="1555031"/>
                <a:ext cx="4572000" cy="88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0" lang="en-GB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GB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99EEF8-36D9-4600-A0D9-0CC98D28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633" y="1555031"/>
                <a:ext cx="4572000" cy="88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E5777D-AC80-4885-B99D-18C94F9776B4}"/>
                  </a:ext>
                </a:extLst>
              </p:cNvPr>
              <p:cNvSpPr txBox="1"/>
              <p:nvPr/>
            </p:nvSpPr>
            <p:spPr>
              <a:xfrm>
                <a:off x="227648" y="2888728"/>
                <a:ext cx="5334952" cy="2295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eigenvalue of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GB" dirty="0"/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eigenvector of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</m:oMath>
                </a14:m>
                <a:r>
                  <a:rPr lang="en-GB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̲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GB" dirty="0"/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implicit solution (If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&gt;4|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GB" dirty="0"/>
                  <a:t>Calculate explicit solution given initial conditions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E5777D-AC80-4885-B99D-18C94F97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8" y="2888728"/>
                <a:ext cx="5334952" cy="2295115"/>
              </a:xfrm>
              <a:prstGeom prst="rect">
                <a:avLst/>
              </a:prstGeom>
              <a:blipFill>
                <a:blip r:embed="rId4"/>
                <a:stretch>
                  <a:fillRect l="-913" b="-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33EE28-5658-4C0A-81B6-53A4AB7CC3F1}"/>
                  </a:ext>
                </a:extLst>
              </p:cNvPr>
              <p:cNvSpPr txBox="1"/>
              <p:nvPr/>
            </p:nvSpPr>
            <p:spPr>
              <a:xfrm>
                <a:off x="5405968" y="3585679"/>
                <a:ext cx="2593212" cy="479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bar>
                        <m:bar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GB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̲"/>
                          <m:ctrlP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33EE28-5658-4C0A-81B6-53A4AB7CC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968" y="3585679"/>
                <a:ext cx="2593212" cy="479234"/>
              </a:xfrm>
              <a:prstGeom prst="rect">
                <a:avLst/>
              </a:prstGeom>
              <a:blipFill>
                <a:blip r:embed="rId5"/>
                <a:stretch>
                  <a:fillRect r="-4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9214CA-F7F4-4FED-B13E-CAEBF6FE2F61}"/>
                  </a:ext>
                </a:extLst>
              </p:cNvPr>
              <p:cNvSpPr txBox="1"/>
              <p:nvPr/>
            </p:nvSpPr>
            <p:spPr>
              <a:xfrm>
                <a:off x="5414434" y="4015639"/>
                <a:ext cx="2593212" cy="479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acc>
                        <m:accPr>
                          <m:chr m:val="̲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9214CA-F7F4-4FED-B13E-CAEBF6FE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434" y="4015639"/>
                <a:ext cx="2593212" cy="479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156F03-EF18-4F41-84AE-8915559FFD23}"/>
                  </a:ext>
                </a:extLst>
              </p:cNvPr>
              <p:cNvSpPr txBox="1"/>
              <p:nvPr/>
            </p:nvSpPr>
            <p:spPr>
              <a:xfrm>
                <a:off x="4900084" y="2871196"/>
                <a:ext cx="4163483" cy="50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156F03-EF18-4F41-84AE-8915559FF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084" y="2871196"/>
                <a:ext cx="4163483" cy="503471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3C1D3CB-8664-4604-B042-7050AB679FD6}"/>
              </a:ext>
            </a:extLst>
          </p:cNvPr>
          <p:cNvSpPr txBox="1"/>
          <p:nvPr/>
        </p:nvSpPr>
        <p:spPr>
          <a:xfrm>
            <a:off x="4572000" y="296192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93B64E-B3FC-4410-BD09-4CDACFE21715}"/>
              </a:ext>
            </a:extLst>
          </p:cNvPr>
          <p:cNvSpPr txBox="1"/>
          <p:nvPr/>
        </p:nvSpPr>
        <p:spPr>
          <a:xfrm>
            <a:off x="5109092" y="364630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A1352B-F2E5-4A39-937F-22B0FFB32183}"/>
              </a:ext>
            </a:extLst>
          </p:cNvPr>
          <p:cNvSpPr txBox="1"/>
          <p:nvPr/>
        </p:nvSpPr>
        <p:spPr>
          <a:xfrm>
            <a:off x="1831597" y="49908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C93956-BFD9-4045-A3BA-4C336991E640}"/>
                  </a:ext>
                </a:extLst>
              </p:cNvPr>
              <p:cNvSpPr txBox="1"/>
              <p:nvPr/>
            </p:nvSpPr>
            <p:spPr>
              <a:xfrm>
                <a:off x="2685575" y="4984887"/>
                <a:ext cx="4202126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̲"/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sSup>
                        <m:sSup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̲"/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̲"/>
                          <m:ctrlP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C93956-BFD9-4045-A3BA-4C336991E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575" y="4984887"/>
                <a:ext cx="4202126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223663-F222-4E33-AB93-0E19F575D455}"/>
                  </a:ext>
                </a:extLst>
              </p:cNvPr>
              <p:cNvSpPr txBox="1"/>
              <p:nvPr/>
            </p:nvSpPr>
            <p:spPr>
              <a:xfrm>
                <a:off x="96415" y="5910713"/>
                <a:ext cx="9380446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̲"/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̲"/>
                          <m:ctrlP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223663-F222-4E33-AB93-0E19F575D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5" y="5910713"/>
                <a:ext cx="9380446" cy="7838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D2933C-F0FD-4EF9-BD09-A69D6C8F5D48}"/>
              </a:ext>
            </a:extLst>
          </p:cNvPr>
          <p:cNvSpPr txBox="1"/>
          <p:nvPr/>
        </p:nvSpPr>
        <p:spPr>
          <a:xfrm>
            <a:off x="1831597" y="57945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2B6A1-59F6-40B9-B9BE-C19B83F6D755}"/>
              </a:ext>
            </a:extLst>
          </p:cNvPr>
          <p:cNvSpPr txBox="1"/>
          <p:nvPr/>
        </p:nvSpPr>
        <p:spPr>
          <a:xfrm>
            <a:off x="304799" y="2551730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Repeated root — only 1 eigenvalue</a:t>
            </a:r>
          </a:p>
        </p:txBody>
      </p:sp>
    </p:spTree>
    <p:extLst>
      <p:ext uri="{BB962C8B-B14F-4D97-AF65-F5344CB8AC3E}">
        <p14:creationId xmlns:p14="http://schemas.microsoft.com/office/powerpoint/2010/main" val="722427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928C6E-85DA-453D-B8C4-6C3A5C19465D}"/>
                  </a:ext>
                </a:extLst>
              </p:cNvPr>
              <p:cNvSpPr txBox="1"/>
              <p:nvPr/>
            </p:nvSpPr>
            <p:spPr>
              <a:xfrm>
                <a:off x="777422" y="2005003"/>
                <a:ext cx="15531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928C6E-85DA-453D-B8C4-6C3A5C194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2" y="2005003"/>
                <a:ext cx="155311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D743AB-D571-4E75-8084-08951A33878C}"/>
                  </a:ext>
                </a:extLst>
              </p:cNvPr>
              <p:cNvSpPr txBox="1"/>
              <p:nvPr/>
            </p:nvSpPr>
            <p:spPr>
              <a:xfrm>
                <a:off x="739322" y="2319521"/>
                <a:ext cx="1978683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D743AB-D571-4E75-8084-08951A338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22" y="2319521"/>
                <a:ext cx="1978683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113324-08D6-4C40-9AF6-2BAB2E508920}"/>
                  </a:ext>
                </a:extLst>
              </p:cNvPr>
              <p:cNvSpPr txBox="1"/>
              <p:nvPr/>
            </p:nvSpPr>
            <p:spPr>
              <a:xfrm>
                <a:off x="3185673" y="1911844"/>
                <a:ext cx="5043928" cy="2013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m:rPr>
                          <m:aln/>
                        </m:rP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Tr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dirty="0">
                                          <a:latin typeface="Cambria Math" panose="02040503050406030204" pitchFamily="18" charset="0"/>
                                        </a:rPr>
                                        <m:t>Tr</m:t>
                                      </m:r>
                                      <m:d>
                                        <m:d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1" i="1" dirty="0">
                                              <a:latin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−4|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−1±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4−1</m:t>
                              </m:r>
                            </m:e>
                          </m:ra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−1±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113324-08D6-4C40-9AF6-2BAB2E508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673" y="1911844"/>
                <a:ext cx="5043928" cy="2013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C776A7-012D-4E87-B6D5-7AFE71638648}"/>
                  </a:ext>
                </a:extLst>
              </p:cNvPr>
              <p:cNvSpPr txBox="1"/>
              <p:nvPr/>
            </p:nvSpPr>
            <p:spPr>
              <a:xfrm>
                <a:off x="229759" y="4179063"/>
                <a:ext cx="1616468" cy="67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=−1−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C776A7-012D-4E87-B6D5-7AFE7163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9" y="4179063"/>
                <a:ext cx="1616468" cy="6732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CFD342-ECAD-4827-B5F3-3CE95C503C97}"/>
                  </a:ext>
                </a:extLst>
              </p:cNvPr>
              <p:cNvSpPr txBox="1"/>
              <p:nvPr/>
            </p:nvSpPr>
            <p:spPr>
              <a:xfrm>
                <a:off x="2036233" y="4203464"/>
                <a:ext cx="4572000" cy="1049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CFD342-ECAD-4827-B5F3-3CE95C50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233" y="4203464"/>
                <a:ext cx="4572000" cy="1049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7C59AF-B0E3-4C9A-B0E0-AB6176DD6D6C}"/>
                  </a:ext>
                </a:extLst>
              </p:cNvPr>
              <p:cNvSpPr txBox="1"/>
              <p:nvPr/>
            </p:nvSpPr>
            <p:spPr>
              <a:xfrm>
                <a:off x="229759" y="5360314"/>
                <a:ext cx="1621791" cy="67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=−1+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7C59AF-B0E3-4C9A-B0E0-AB6176DD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9" y="5360314"/>
                <a:ext cx="1621791" cy="6732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8EC16F-4B9B-4084-B5F8-F0E48DA293FE}"/>
                  </a:ext>
                </a:extLst>
              </p:cNvPr>
              <p:cNvSpPr txBox="1"/>
              <p:nvPr/>
            </p:nvSpPr>
            <p:spPr>
              <a:xfrm>
                <a:off x="1964266" y="5535013"/>
                <a:ext cx="4572000" cy="1049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8EC16F-4B9B-4084-B5F8-F0E48DA2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266" y="5535013"/>
                <a:ext cx="4572000" cy="1049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3548C4-CEED-444A-A2E4-4374B73D3CDA}"/>
                  </a:ext>
                </a:extLst>
              </p:cNvPr>
              <p:cNvSpPr txBox="1"/>
              <p:nvPr/>
            </p:nvSpPr>
            <p:spPr>
              <a:xfrm>
                <a:off x="6451600" y="3230034"/>
                <a:ext cx="25667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Both eigenvalues negative 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GB" dirty="0"/>
                  <a:t> </a:t>
                </a:r>
                <a:r>
                  <a:rPr lang="en-GB" b="1" dirty="0"/>
                  <a:t>stable node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3548C4-CEED-444A-A2E4-4374B73D3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600" y="3230034"/>
                <a:ext cx="2566728" cy="646331"/>
              </a:xfrm>
              <a:prstGeom prst="rect">
                <a:avLst/>
              </a:prstGeom>
              <a:blipFill>
                <a:blip r:embed="rId10"/>
                <a:stretch>
                  <a:fillRect l="-1900" t="-4717" r="-1188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5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  <p:bldP spid="10" grpId="0"/>
      <p:bldP spid="14" grpId="0"/>
      <p:bldP spid="18" grpId="0"/>
      <p:bldP spid="19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C776A7-012D-4E87-B6D5-7AFE71638648}"/>
                  </a:ext>
                </a:extLst>
              </p:cNvPr>
              <p:cNvSpPr txBox="1"/>
              <p:nvPr/>
            </p:nvSpPr>
            <p:spPr>
              <a:xfrm>
                <a:off x="868992" y="2002307"/>
                <a:ext cx="1616468" cy="67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=−1−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C776A7-012D-4E87-B6D5-7AFE7163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92" y="2002307"/>
                <a:ext cx="1616468" cy="6732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CFD342-ECAD-4827-B5F3-3CE95C503C97}"/>
                  </a:ext>
                </a:extLst>
              </p:cNvPr>
              <p:cNvSpPr txBox="1"/>
              <p:nvPr/>
            </p:nvSpPr>
            <p:spPr>
              <a:xfrm>
                <a:off x="2150533" y="2030007"/>
                <a:ext cx="217170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CFD342-ECAD-4827-B5F3-3CE95C50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3" y="2030007"/>
                <a:ext cx="2171700" cy="645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7C59AF-B0E3-4C9A-B0E0-AB6176DD6D6C}"/>
                  </a:ext>
                </a:extLst>
              </p:cNvPr>
              <p:cNvSpPr txBox="1"/>
              <p:nvPr/>
            </p:nvSpPr>
            <p:spPr>
              <a:xfrm>
                <a:off x="4795540" y="1960866"/>
                <a:ext cx="1621791" cy="67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=−1+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7C59AF-B0E3-4C9A-B0E0-AB6176DD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40" y="1960866"/>
                <a:ext cx="1621791" cy="673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8EC16F-4B9B-4084-B5F8-F0E48DA293FE}"/>
                  </a:ext>
                </a:extLst>
              </p:cNvPr>
              <p:cNvSpPr txBox="1"/>
              <p:nvPr/>
            </p:nvSpPr>
            <p:spPr>
              <a:xfrm>
                <a:off x="6497008" y="1974715"/>
                <a:ext cx="177800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8EC16F-4B9B-4084-B5F8-F0E48DA2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08" y="1974715"/>
                <a:ext cx="1778000" cy="6455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A3FBE-A183-4E17-A59B-43A78229E2F0}"/>
                  </a:ext>
                </a:extLst>
              </p:cNvPr>
              <p:cNvSpPr txBox="1"/>
              <p:nvPr/>
            </p:nvSpPr>
            <p:spPr>
              <a:xfrm>
                <a:off x="388777" y="2839157"/>
                <a:ext cx="8402340" cy="134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A3FBE-A183-4E17-A59B-43A78229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77" y="2839157"/>
                <a:ext cx="8402340" cy="13421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40050D3-9A3D-4659-A63A-F608578AE2E8}"/>
              </a:ext>
            </a:extLst>
          </p:cNvPr>
          <p:cNvGrpSpPr/>
          <p:nvPr/>
        </p:nvGrpSpPr>
        <p:grpSpPr>
          <a:xfrm>
            <a:off x="20694" y="4059828"/>
            <a:ext cx="2798012" cy="2763087"/>
            <a:chOff x="1573115" y="1690689"/>
            <a:chExt cx="5291464" cy="5225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30D88F3-5F99-4281-905B-A584FCD0A4F1}"/>
                    </a:ext>
                  </a:extLst>
                </p:cNvPr>
                <p:cNvSpPr txBox="1"/>
                <p:nvPr/>
              </p:nvSpPr>
              <p:spPr>
                <a:xfrm>
                  <a:off x="1573115" y="3670602"/>
                  <a:ext cx="662085" cy="640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30D88F3-5F99-4281-905B-A584FCD0A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3115" y="3670602"/>
                  <a:ext cx="662085" cy="640257"/>
                </a:xfrm>
                <a:prstGeom prst="rect">
                  <a:avLst/>
                </a:prstGeom>
                <a:blipFill>
                  <a:blip r:embed="rId8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6660731-9D52-469A-AD1B-1821F2E7471E}"/>
                    </a:ext>
                  </a:extLst>
                </p:cNvPr>
                <p:cNvSpPr txBox="1"/>
                <p:nvPr/>
              </p:nvSpPr>
              <p:spPr>
                <a:xfrm>
                  <a:off x="4336327" y="6275848"/>
                  <a:ext cx="655051" cy="640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6660731-9D52-469A-AD1B-1821F2E74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327" y="6275848"/>
                  <a:ext cx="655051" cy="6402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74FD18-7AD1-49EA-A84B-7659ACF8E7C5}"/>
                </a:ext>
              </a:extLst>
            </p:cNvPr>
            <p:cNvCxnSpPr/>
            <p:nvPr/>
          </p:nvCxnSpPr>
          <p:spPr>
            <a:xfrm flipV="1">
              <a:off x="4572000" y="1690689"/>
              <a:ext cx="0" cy="45851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B4F238-8A19-468D-8AFB-D28D8E4BAB8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72000" y="1703389"/>
              <a:ext cx="0" cy="45851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11FA18A-728C-43CB-8B31-45AB64744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1334" y="1806045"/>
              <a:ext cx="4572000" cy="460057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9E19DC-14CD-430F-8981-44C2F25D5A8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1" y="4025066"/>
              <a:ext cx="1266682" cy="7112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0F423D0-4E5F-497F-8359-707BB9AF7C37}"/>
                    </a:ext>
                  </a:extLst>
                </p:cNvPr>
                <p:cNvSpPr/>
                <p:nvPr/>
              </p:nvSpPr>
              <p:spPr>
                <a:xfrm>
                  <a:off x="5564634" y="2482098"/>
                  <a:ext cx="676030" cy="5621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bar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0F423D0-4E5F-497F-8359-707BB9AF7C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634" y="2482098"/>
                  <a:ext cx="676030" cy="5621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1DE8B66-C736-4919-A7D4-328F239AB1DE}"/>
                    </a:ext>
                  </a:extLst>
                </p:cNvPr>
                <p:cNvSpPr/>
                <p:nvPr/>
              </p:nvSpPr>
              <p:spPr>
                <a:xfrm>
                  <a:off x="5337745" y="4895552"/>
                  <a:ext cx="669846" cy="5621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bar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1DE8B66-C736-4919-A7D4-328F239AB1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7745" y="4895552"/>
                  <a:ext cx="669846" cy="56216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A50E70-06E9-4D23-ADA9-22BBF6A01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3195961"/>
              <a:ext cx="1330648" cy="80000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F58A1F-C4CA-4E3D-A61F-334713D9BA18}"/>
                  </a:ext>
                </a:extLst>
              </p:cNvPr>
              <p:cNvSpPr txBox="1"/>
              <p:nvPr/>
            </p:nvSpPr>
            <p:spPr>
              <a:xfrm>
                <a:off x="3144980" y="4855783"/>
                <a:ext cx="53386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Different choices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pick out different trajectories in the plane</a:t>
                </a:r>
              </a:p>
              <a:p>
                <a:pPr algn="ctr"/>
                <a:r>
                  <a:rPr lang="en-GB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are undetermined integration constants)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F58A1F-C4CA-4E3D-A61F-334713D9B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980" y="4855783"/>
                <a:ext cx="5338620" cy="923330"/>
              </a:xfrm>
              <a:prstGeom prst="rect">
                <a:avLst/>
              </a:prstGeom>
              <a:blipFill>
                <a:blip r:embed="rId14"/>
                <a:stretch>
                  <a:fillRect t="-3311" b="-10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73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C776A7-012D-4E87-B6D5-7AFE71638648}"/>
                  </a:ext>
                </a:extLst>
              </p:cNvPr>
              <p:cNvSpPr txBox="1"/>
              <p:nvPr/>
            </p:nvSpPr>
            <p:spPr>
              <a:xfrm>
                <a:off x="868992" y="2002307"/>
                <a:ext cx="1616468" cy="67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=−1−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C776A7-012D-4E87-B6D5-7AFE7163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92" y="2002307"/>
                <a:ext cx="1616468" cy="6732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CFD342-ECAD-4827-B5F3-3CE95C503C97}"/>
                  </a:ext>
                </a:extLst>
              </p:cNvPr>
              <p:cNvSpPr txBox="1"/>
              <p:nvPr/>
            </p:nvSpPr>
            <p:spPr>
              <a:xfrm>
                <a:off x="2150533" y="2030007"/>
                <a:ext cx="217170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CFD342-ECAD-4827-B5F3-3CE95C50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3" y="2030007"/>
                <a:ext cx="2171700" cy="645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7C59AF-B0E3-4C9A-B0E0-AB6176DD6D6C}"/>
                  </a:ext>
                </a:extLst>
              </p:cNvPr>
              <p:cNvSpPr txBox="1"/>
              <p:nvPr/>
            </p:nvSpPr>
            <p:spPr>
              <a:xfrm>
                <a:off x="4795540" y="1960866"/>
                <a:ext cx="1621791" cy="67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=−1+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7C59AF-B0E3-4C9A-B0E0-AB6176DD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40" y="1960866"/>
                <a:ext cx="1621791" cy="673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8EC16F-4B9B-4084-B5F8-F0E48DA293FE}"/>
                  </a:ext>
                </a:extLst>
              </p:cNvPr>
              <p:cNvSpPr txBox="1"/>
              <p:nvPr/>
            </p:nvSpPr>
            <p:spPr>
              <a:xfrm>
                <a:off x="6497008" y="1974715"/>
                <a:ext cx="177800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8EC16F-4B9B-4084-B5F8-F0E48DA2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08" y="1974715"/>
                <a:ext cx="1778000" cy="6455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A3FBE-A183-4E17-A59B-43A78229E2F0}"/>
                  </a:ext>
                </a:extLst>
              </p:cNvPr>
              <p:cNvSpPr txBox="1"/>
              <p:nvPr/>
            </p:nvSpPr>
            <p:spPr>
              <a:xfrm>
                <a:off x="388777" y="2839157"/>
                <a:ext cx="8402340" cy="134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A3FBE-A183-4E17-A59B-43A78229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77" y="2839157"/>
                <a:ext cx="8402340" cy="13421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40050D3-9A3D-4659-A63A-F608578AE2E8}"/>
              </a:ext>
            </a:extLst>
          </p:cNvPr>
          <p:cNvGrpSpPr/>
          <p:nvPr/>
        </p:nvGrpSpPr>
        <p:grpSpPr>
          <a:xfrm>
            <a:off x="20694" y="4076761"/>
            <a:ext cx="2798012" cy="2763087"/>
            <a:chOff x="1573115" y="1690689"/>
            <a:chExt cx="5291464" cy="5225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30D88F3-5F99-4281-905B-A584FCD0A4F1}"/>
                    </a:ext>
                  </a:extLst>
                </p:cNvPr>
                <p:cNvSpPr txBox="1"/>
                <p:nvPr/>
              </p:nvSpPr>
              <p:spPr>
                <a:xfrm>
                  <a:off x="1573115" y="3670602"/>
                  <a:ext cx="662085" cy="640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30D88F3-5F99-4281-905B-A584FCD0A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3115" y="3670602"/>
                  <a:ext cx="662085" cy="640257"/>
                </a:xfrm>
                <a:prstGeom prst="rect">
                  <a:avLst/>
                </a:prstGeom>
                <a:blipFill>
                  <a:blip r:embed="rId8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6660731-9D52-469A-AD1B-1821F2E7471E}"/>
                    </a:ext>
                  </a:extLst>
                </p:cNvPr>
                <p:cNvSpPr txBox="1"/>
                <p:nvPr/>
              </p:nvSpPr>
              <p:spPr>
                <a:xfrm>
                  <a:off x="4336327" y="6275848"/>
                  <a:ext cx="655051" cy="640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6660731-9D52-469A-AD1B-1821F2E74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327" y="6275848"/>
                  <a:ext cx="655051" cy="6402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74FD18-7AD1-49EA-A84B-7659ACF8E7C5}"/>
                </a:ext>
              </a:extLst>
            </p:cNvPr>
            <p:cNvCxnSpPr/>
            <p:nvPr/>
          </p:nvCxnSpPr>
          <p:spPr>
            <a:xfrm flipV="1">
              <a:off x="4572000" y="1690689"/>
              <a:ext cx="0" cy="45851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B4F238-8A19-468D-8AFB-D28D8E4BAB8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72000" y="1703389"/>
              <a:ext cx="0" cy="45851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11FA18A-728C-43CB-8B31-45AB64744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1334" y="1806045"/>
              <a:ext cx="4572000" cy="460057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9E19DC-14CD-430F-8981-44C2F25D5A8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1" y="4025066"/>
              <a:ext cx="1266682" cy="7112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0F423D0-4E5F-497F-8359-707BB9AF7C37}"/>
                    </a:ext>
                  </a:extLst>
                </p:cNvPr>
                <p:cNvSpPr/>
                <p:nvPr/>
              </p:nvSpPr>
              <p:spPr>
                <a:xfrm>
                  <a:off x="5564634" y="2482098"/>
                  <a:ext cx="676030" cy="5621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bar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0F423D0-4E5F-497F-8359-707BB9AF7C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634" y="2482098"/>
                  <a:ext cx="676030" cy="5621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1DE8B66-C736-4919-A7D4-328F239AB1DE}"/>
                    </a:ext>
                  </a:extLst>
                </p:cNvPr>
                <p:cNvSpPr/>
                <p:nvPr/>
              </p:nvSpPr>
              <p:spPr>
                <a:xfrm>
                  <a:off x="5337745" y="4895552"/>
                  <a:ext cx="669846" cy="5621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bar>
                      </m:oMath>
                    </m:oMathPara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1DE8B66-C736-4919-A7D4-328F239AB1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7745" y="4895552"/>
                  <a:ext cx="669846" cy="56216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A50E70-06E9-4D23-ADA9-22BBF6A01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3195961"/>
              <a:ext cx="1330648" cy="80000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C9F33-984A-4F42-83FA-20544857A6B9}"/>
                  </a:ext>
                </a:extLst>
              </p:cNvPr>
              <p:cNvSpPr txBox="1"/>
              <p:nvPr/>
            </p:nvSpPr>
            <p:spPr>
              <a:xfrm>
                <a:off x="826658" y="3684540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C9F33-984A-4F42-83FA-2054485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58" y="3684540"/>
                <a:ext cx="46448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9CE828-7BAE-4C9E-82D9-D5E3F4EBF1DD}"/>
                  </a:ext>
                </a:extLst>
              </p:cNvPr>
              <p:cNvSpPr txBox="1"/>
              <p:nvPr/>
            </p:nvSpPr>
            <p:spPr>
              <a:xfrm>
                <a:off x="-45454" y="4414762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9CE828-7BAE-4C9E-82D9-D5E3F4EBF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454" y="4414762"/>
                <a:ext cx="464486" cy="369332"/>
              </a:xfrm>
              <a:prstGeom prst="rect">
                <a:avLst/>
              </a:prstGeom>
              <a:blipFill>
                <a:blip r:embed="rId1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34282F-97BB-40A0-BD56-139CE3FD6C81}"/>
              </a:ext>
            </a:extLst>
          </p:cNvPr>
          <p:cNvCxnSpPr/>
          <p:nvPr/>
        </p:nvCxnSpPr>
        <p:spPr>
          <a:xfrm>
            <a:off x="1081558" y="4073258"/>
            <a:ext cx="0" cy="5972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8B1890-6EE0-4A85-B39A-8668A9C0F263}"/>
              </a:ext>
            </a:extLst>
          </p:cNvPr>
          <p:cNvCxnSpPr>
            <a:cxnSpLocks/>
          </p:cNvCxnSpPr>
          <p:nvPr/>
        </p:nvCxnSpPr>
        <p:spPr>
          <a:xfrm rot="5400000">
            <a:off x="770839" y="4359366"/>
            <a:ext cx="0" cy="5972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AAC7DE0-F888-48AF-8A59-049A268FD4A7}"/>
              </a:ext>
            </a:extLst>
          </p:cNvPr>
          <p:cNvSpPr/>
          <p:nvPr/>
        </p:nvSpPr>
        <p:spPr>
          <a:xfrm>
            <a:off x="1023720" y="4585748"/>
            <a:ext cx="115675" cy="11567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640F17-DC86-4765-9F49-28FFE383BF11}"/>
                  </a:ext>
                </a:extLst>
              </p:cNvPr>
              <p:cNvSpPr txBox="1"/>
              <p:nvPr/>
            </p:nvSpPr>
            <p:spPr>
              <a:xfrm>
                <a:off x="3111477" y="4234981"/>
                <a:ext cx="5338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640F17-DC86-4765-9F49-28FFE383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77" y="4234981"/>
                <a:ext cx="5338620" cy="369332"/>
              </a:xfrm>
              <a:prstGeom prst="rect">
                <a:avLst/>
              </a:prstGeom>
              <a:blipFill>
                <a:blip r:embed="rId1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99D768-DD5D-4CC3-AA7F-1FF92F4C5BC5}"/>
                  </a:ext>
                </a:extLst>
              </p:cNvPr>
              <p:cNvSpPr txBox="1"/>
              <p:nvPr/>
            </p:nvSpPr>
            <p:spPr>
              <a:xfrm>
                <a:off x="2990380" y="4656421"/>
                <a:ext cx="5681391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99D768-DD5D-4CC3-AA7F-1FF92F4C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380" y="4656421"/>
                <a:ext cx="5681391" cy="7146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CF1E26-D7DC-41F3-8C3D-5EDF03DA39F2}"/>
                  </a:ext>
                </a:extLst>
              </p:cNvPr>
              <p:cNvSpPr txBox="1"/>
              <p:nvPr/>
            </p:nvSpPr>
            <p:spPr>
              <a:xfrm>
                <a:off x="3705095" y="5805392"/>
                <a:ext cx="1978811" cy="678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CF1E26-D7DC-41F3-8C3D-5EDF03DA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95" y="5805392"/>
                <a:ext cx="1978811" cy="678968"/>
              </a:xfrm>
              <a:prstGeom prst="rect">
                <a:avLst/>
              </a:prstGeom>
              <a:blipFill>
                <a:blip r:embed="rId1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36A55-E372-4425-AB68-E954709B8E33}"/>
                  </a:ext>
                </a:extLst>
              </p:cNvPr>
              <p:cNvSpPr txBox="1"/>
              <p:nvPr/>
            </p:nvSpPr>
            <p:spPr>
              <a:xfrm>
                <a:off x="6137571" y="5472592"/>
                <a:ext cx="1990160" cy="1337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36A55-E372-4425-AB68-E954709B8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71" y="5472592"/>
                <a:ext cx="1990160" cy="133703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DC212C-5FB0-4E4A-AA4F-011D6793CB67}"/>
                  </a:ext>
                </a:extLst>
              </p:cNvPr>
              <p:cNvSpPr txBox="1"/>
              <p:nvPr/>
            </p:nvSpPr>
            <p:spPr>
              <a:xfrm>
                <a:off x="5667584" y="5846206"/>
                <a:ext cx="49645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DC212C-5FB0-4E4A-AA4F-011D6793C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84" y="5846206"/>
                <a:ext cx="496459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51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" grpId="0"/>
      <p:bldP spid="28" grpId="0"/>
      <p:bldP spid="2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0C0956-6395-4983-98AF-9A4FFF85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7136" y="2965390"/>
            <a:ext cx="3565835" cy="3588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A3FBE-A183-4E17-A59B-43A78229E2F0}"/>
                  </a:ext>
                </a:extLst>
              </p:cNvPr>
              <p:cNvSpPr txBox="1"/>
              <p:nvPr/>
            </p:nvSpPr>
            <p:spPr>
              <a:xfrm>
                <a:off x="472229" y="1933558"/>
                <a:ext cx="8402340" cy="719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A3FBE-A183-4E17-A59B-43A78229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29" y="1933558"/>
                <a:ext cx="8402340" cy="7198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C9F33-984A-4F42-83FA-20544857A6B9}"/>
                  </a:ext>
                </a:extLst>
              </p:cNvPr>
              <p:cNvSpPr txBox="1"/>
              <p:nvPr/>
            </p:nvSpPr>
            <p:spPr>
              <a:xfrm>
                <a:off x="3529014" y="2595999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C9F33-984A-4F42-83FA-2054485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014" y="2595999"/>
                <a:ext cx="464486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9CE828-7BAE-4C9E-82D9-D5E3F4EBF1DD}"/>
                  </a:ext>
                </a:extLst>
              </p:cNvPr>
              <p:cNvSpPr txBox="1"/>
              <p:nvPr/>
            </p:nvSpPr>
            <p:spPr>
              <a:xfrm>
                <a:off x="2634246" y="3391681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9CE828-7BAE-4C9E-82D9-D5E3F4EBF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246" y="3391681"/>
                <a:ext cx="464486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34282F-97BB-40A0-BD56-139CE3FD6C81}"/>
              </a:ext>
            </a:extLst>
          </p:cNvPr>
          <p:cNvCxnSpPr/>
          <p:nvPr/>
        </p:nvCxnSpPr>
        <p:spPr>
          <a:xfrm>
            <a:off x="3761258" y="3050177"/>
            <a:ext cx="0" cy="5972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8B1890-6EE0-4A85-B39A-8668A9C0F263}"/>
              </a:ext>
            </a:extLst>
          </p:cNvPr>
          <p:cNvCxnSpPr>
            <a:cxnSpLocks/>
          </p:cNvCxnSpPr>
          <p:nvPr/>
        </p:nvCxnSpPr>
        <p:spPr>
          <a:xfrm rot="5400000">
            <a:off x="3450539" y="3336285"/>
            <a:ext cx="0" cy="5972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AAC7DE0-F888-48AF-8A59-049A268FD4A7}"/>
              </a:ext>
            </a:extLst>
          </p:cNvPr>
          <p:cNvSpPr/>
          <p:nvPr/>
        </p:nvSpPr>
        <p:spPr>
          <a:xfrm>
            <a:off x="3703420" y="3562667"/>
            <a:ext cx="115675" cy="1156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AEFF4F-5AFE-475A-BBB7-33E98B244077}"/>
                  </a:ext>
                </a:extLst>
              </p:cNvPr>
              <p:cNvSpPr txBox="1"/>
              <p:nvPr/>
            </p:nvSpPr>
            <p:spPr>
              <a:xfrm>
                <a:off x="7442200" y="3314700"/>
                <a:ext cx="1067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AEFF4F-5AFE-475A-BBB7-33E98B24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3314700"/>
                <a:ext cx="1067215" cy="646331"/>
              </a:xfrm>
              <a:prstGeom prst="rect">
                <a:avLst/>
              </a:prstGeom>
              <a:blipFill>
                <a:blip r:embed="rId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857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17D0C68-77F7-43CC-8AB3-64FA67BC3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8695" y="2965331"/>
            <a:ext cx="3586610" cy="3609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A3FBE-A183-4E17-A59B-43A78229E2F0}"/>
                  </a:ext>
                </a:extLst>
              </p:cNvPr>
              <p:cNvSpPr txBox="1"/>
              <p:nvPr/>
            </p:nvSpPr>
            <p:spPr>
              <a:xfrm>
                <a:off x="472229" y="1933558"/>
                <a:ext cx="8402340" cy="719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GB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A3FBE-A183-4E17-A59B-43A78229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29" y="1933558"/>
                <a:ext cx="8402340" cy="7198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C9F33-984A-4F42-83FA-20544857A6B9}"/>
                  </a:ext>
                </a:extLst>
              </p:cNvPr>
              <p:cNvSpPr txBox="1"/>
              <p:nvPr/>
            </p:nvSpPr>
            <p:spPr>
              <a:xfrm>
                <a:off x="4934481" y="6492874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C9F33-984A-4F42-83FA-2054485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81" y="6492874"/>
                <a:ext cx="4644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9CE828-7BAE-4C9E-82D9-D5E3F4EBF1DD}"/>
                  </a:ext>
                </a:extLst>
              </p:cNvPr>
              <p:cNvSpPr txBox="1"/>
              <p:nvPr/>
            </p:nvSpPr>
            <p:spPr>
              <a:xfrm>
                <a:off x="2231236" y="5958581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9CE828-7BAE-4C9E-82D9-D5E3F4EBF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36" y="5958581"/>
                <a:ext cx="464486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34282F-97BB-40A0-BD56-139CE3FD6C81}"/>
              </a:ext>
            </a:extLst>
          </p:cNvPr>
          <p:cNvCxnSpPr>
            <a:cxnSpLocks/>
          </p:cNvCxnSpPr>
          <p:nvPr/>
        </p:nvCxnSpPr>
        <p:spPr>
          <a:xfrm>
            <a:off x="5166724" y="6212996"/>
            <a:ext cx="0" cy="21012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8B1890-6EE0-4A85-B39A-8668A9C0F263}"/>
              </a:ext>
            </a:extLst>
          </p:cNvPr>
          <p:cNvCxnSpPr>
            <a:cxnSpLocks/>
          </p:cNvCxnSpPr>
          <p:nvPr/>
        </p:nvCxnSpPr>
        <p:spPr>
          <a:xfrm flipH="1">
            <a:off x="2965664" y="6212996"/>
            <a:ext cx="224133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AAC7DE0-F888-48AF-8A59-049A268FD4A7}"/>
              </a:ext>
            </a:extLst>
          </p:cNvPr>
          <p:cNvSpPr/>
          <p:nvPr/>
        </p:nvSpPr>
        <p:spPr>
          <a:xfrm>
            <a:off x="5091325" y="6143247"/>
            <a:ext cx="115675" cy="11567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7A842-CE48-4497-8129-6D8E79892550}"/>
                  </a:ext>
                </a:extLst>
              </p:cNvPr>
              <p:cNvSpPr txBox="1"/>
              <p:nvPr/>
            </p:nvSpPr>
            <p:spPr>
              <a:xfrm>
                <a:off x="6912764" y="5776794"/>
                <a:ext cx="1067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b="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GB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7A842-CE48-4497-8129-6D8E79892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64" y="5776794"/>
                <a:ext cx="1067215" cy="646331"/>
              </a:xfrm>
              <a:prstGeom prst="rect">
                <a:avLst/>
              </a:prstGeom>
              <a:blipFill>
                <a:blip r:embed="rId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397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5478B4-4676-4C0C-8832-551C856334DC}"/>
                  </a:ext>
                </a:extLst>
              </p:cNvPr>
              <p:cNvSpPr txBox="1"/>
              <p:nvPr/>
            </p:nvSpPr>
            <p:spPr>
              <a:xfrm>
                <a:off x="777422" y="2005003"/>
                <a:ext cx="15531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5478B4-4676-4C0C-8832-551C8563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2" y="2005003"/>
                <a:ext cx="155311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F794D7-2CFE-4919-918F-82BAEF592466}"/>
                  </a:ext>
                </a:extLst>
              </p:cNvPr>
              <p:cNvSpPr txBox="1"/>
              <p:nvPr/>
            </p:nvSpPr>
            <p:spPr>
              <a:xfrm>
                <a:off x="739322" y="2319521"/>
                <a:ext cx="21710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=1−−1=2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F794D7-2CFE-4919-918F-82BAEF592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22" y="2319521"/>
                <a:ext cx="217104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FD299B-4242-4C79-B1CB-674F47C9F381}"/>
                  </a:ext>
                </a:extLst>
              </p:cNvPr>
              <p:cNvSpPr txBox="1"/>
              <p:nvPr/>
            </p:nvSpPr>
            <p:spPr>
              <a:xfrm>
                <a:off x="3185673" y="1911844"/>
                <a:ext cx="5043928" cy="177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m:rPr>
                          <m:aln/>
                        </m:rP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Tr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dirty="0">
                                          <a:latin typeface="Cambria Math" panose="02040503050406030204" pitchFamily="18" charset="0"/>
                                        </a:rPr>
                                        <m:t>Tr</m:t>
                                      </m:r>
                                      <m:d>
                                        <m:d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1" i="1" dirty="0">
                                              <a:latin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−4|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−1±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4−8</m:t>
                              </m:r>
                            </m:e>
                          </m:ra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−1±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FD299B-4242-4C79-B1CB-674F47C9F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673" y="1911844"/>
                <a:ext cx="5043928" cy="1771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DF4A1-03FC-420F-A67F-49E3FF486F25}"/>
                  </a:ext>
                </a:extLst>
              </p:cNvPr>
              <p:cNvSpPr txBox="1"/>
              <p:nvPr/>
            </p:nvSpPr>
            <p:spPr>
              <a:xfrm>
                <a:off x="229759" y="4179063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=−1+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DF4A1-03FC-420F-A67F-49E3FF486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9" y="4179063"/>
                <a:ext cx="1417696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541CA3-5CD8-4052-A163-A22EAF68FD4D}"/>
                  </a:ext>
                </a:extLst>
              </p:cNvPr>
              <p:cNvSpPr txBox="1"/>
              <p:nvPr/>
            </p:nvSpPr>
            <p:spPr>
              <a:xfrm>
                <a:off x="2036233" y="4203464"/>
                <a:ext cx="4572000" cy="558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−1−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541CA3-5CD8-4052-A163-A22EAF68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233" y="4203464"/>
                <a:ext cx="4572000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BB4906-64ED-4509-8844-E2F747381D37}"/>
                  </a:ext>
                </a:extLst>
              </p:cNvPr>
              <p:cNvSpPr txBox="1"/>
              <p:nvPr/>
            </p:nvSpPr>
            <p:spPr>
              <a:xfrm>
                <a:off x="7456059" y="4115491"/>
                <a:ext cx="997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̲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BB4906-64ED-4509-8844-E2F747381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059" y="4115491"/>
                <a:ext cx="997261" cy="646331"/>
              </a:xfrm>
              <a:prstGeom prst="rect">
                <a:avLst/>
              </a:prstGeom>
              <a:blipFill>
                <a:blip r:embed="rId8"/>
                <a:stretch>
                  <a:fillRect r="-10366" b="-9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5587E9-F76B-4448-9B54-BEE7281CD834}"/>
                  </a:ext>
                </a:extLst>
              </p:cNvPr>
              <p:cNvSpPr txBox="1"/>
              <p:nvPr/>
            </p:nvSpPr>
            <p:spPr>
              <a:xfrm>
                <a:off x="50980" y="4991184"/>
                <a:ext cx="8402340" cy="1694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5587E9-F76B-4448-9B54-BEE7281CD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0" y="4991184"/>
                <a:ext cx="8402340" cy="16943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F6966A-F51C-460C-AD75-D58D8DC0D2D9}"/>
                  </a:ext>
                </a:extLst>
              </p:cNvPr>
              <p:cNvSpPr txBox="1"/>
              <p:nvPr/>
            </p:nvSpPr>
            <p:spPr>
              <a:xfrm>
                <a:off x="6182184" y="3301214"/>
                <a:ext cx="2547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&lt;0⇒</m:t>
                    </m:r>
                  </m:oMath>
                </a14:m>
                <a:r>
                  <a:rPr lang="en-GB" b="1" i="0" dirty="0">
                    <a:latin typeface="+mj-lt"/>
                  </a:rPr>
                  <a:t>stable spiral</a:t>
                </a:r>
                <a:endParaRPr lang="en-GB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F6966A-F51C-460C-AD75-D58D8DC0D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184" y="3301214"/>
                <a:ext cx="2547749" cy="369332"/>
              </a:xfrm>
              <a:prstGeom prst="rect">
                <a:avLst/>
              </a:prstGeom>
              <a:blipFill>
                <a:blip r:embed="rId10"/>
                <a:stretch>
                  <a:fillRect t="-8333" r="-1196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4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/>
      <p:bldP spid="18" grpId="0"/>
      <p:bldP spid="19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82C34E-3195-4EF2-88D9-B66AA0128DF0}"/>
                  </a:ext>
                </a:extLst>
              </p:cNvPr>
              <p:cNvSpPr txBox="1"/>
              <p:nvPr/>
            </p:nvSpPr>
            <p:spPr>
              <a:xfrm>
                <a:off x="-152220" y="1972818"/>
                <a:ext cx="8402340" cy="231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̲"/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b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82C34E-3195-4EF2-88D9-B66AA012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220" y="1972818"/>
                <a:ext cx="8402340" cy="231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FFC3E2-3C4C-46DD-AD7D-0CAB5FF734EB}"/>
                  </a:ext>
                </a:extLst>
              </p:cNvPr>
              <p:cNvSpPr txBox="1"/>
              <p:nvPr/>
            </p:nvSpPr>
            <p:spPr>
              <a:xfrm>
                <a:off x="370830" y="4326551"/>
                <a:ext cx="8402340" cy="714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kumimoji="0" lang="en-GB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FFC3E2-3C4C-46DD-AD7D-0CAB5FF73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0" y="4326551"/>
                <a:ext cx="8402340" cy="714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D2F6A-D276-4D7E-BC42-353F3DD9DF3B}"/>
                  </a:ext>
                </a:extLst>
              </p:cNvPr>
              <p:cNvSpPr txBox="1"/>
              <p:nvPr/>
            </p:nvSpPr>
            <p:spPr>
              <a:xfrm>
                <a:off x="2595033" y="5353903"/>
                <a:ext cx="4329873" cy="1204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lang="en-GB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D2F6A-D276-4D7E-BC42-353F3DD9D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033" y="5353903"/>
                <a:ext cx="4329873" cy="1204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8AE1D-B624-4374-945C-6CB58E21BF8C}"/>
                  </a:ext>
                </a:extLst>
              </p:cNvPr>
              <p:cNvSpPr txBox="1"/>
              <p:nvPr/>
            </p:nvSpPr>
            <p:spPr>
              <a:xfrm>
                <a:off x="6832600" y="3634298"/>
                <a:ext cx="2058256" cy="592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Euler’s formula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8AE1D-B624-4374-945C-6CB58E21B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3634298"/>
                <a:ext cx="2058256" cy="592791"/>
              </a:xfrm>
              <a:prstGeom prst="rect">
                <a:avLst/>
              </a:prstGeom>
              <a:blipFill>
                <a:blip r:embed="rId6"/>
                <a:stretch>
                  <a:fillRect l="-1780" t="-3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97D4EE7-CABD-4561-913C-3133228AF465}"/>
              </a:ext>
            </a:extLst>
          </p:cNvPr>
          <p:cNvSpPr txBox="1"/>
          <p:nvPr/>
        </p:nvSpPr>
        <p:spPr>
          <a:xfrm>
            <a:off x="7044266" y="6196478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Rotation matrix!</a:t>
            </a:r>
          </a:p>
        </p:txBody>
      </p:sp>
    </p:spTree>
    <p:extLst>
      <p:ext uri="{BB962C8B-B14F-4D97-AF65-F5344CB8AC3E}">
        <p14:creationId xmlns:p14="http://schemas.microsoft.com/office/powerpoint/2010/main" val="396175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3" grpId="0"/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D2F6A-D276-4D7E-BC42-353F3DD9DF3B}"/>
                  </a:ext>
                </a:extLst>
              </p:cNvPr>
              <p:cNvSpPr txBox="1"/>
              <p:nvPr/>
            </p:nvSpPr>
            <p:spPr>
              <a:xfrm>
                <a:off x="-960967" y="1962575"/>
                <a:ext cx="8402340" cy="1268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GB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D2F6A-D276-4D7E-BC42-353F3DD9D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0967" y="1962575"/>
                <a:ext cx="8402340" cy="1268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1396944-78AC-4E77-B1B2-954C2AE4AC76}"/>
              </a:ext>
            </a:extLst>
          </p:cNvPr>
          <p:cNvGrpSpPr/>
          <p:nvPr/>
        </p:nvGrpSpPr>
        <p:grpSpPr>
          <a:xfrm>
            <a:off x="2659128" y="2984967"/>
            <a:ext cx="3825744" cy="3898403"/>
            <a:chOff x="1905269" y="1834622"/>
            <a:chExt cx="5014343" cy="5109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A9B801-0D1E-40DD-9BB9-0A374D8EFF12}"/>
                    </a:ext>
                  </a:extLst>
                </p:cNvPr>
                <p:cNvSpPr txBox="1"/>
                <p:nvPr/>
              </p:nvSpPr>
              <p:spPr>
                <a:xfrm>
                  <a:off x="1905269" y="3787610"/>
                  <a:ext cx="512483" cy="5244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A9B801-0D1E-40DD-9BB9-0A374D8EF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269" y="3787610"/>
                  <a:ext cx="512483" cy="524418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EE578E-A34D-4CDE-8FA1-C21DBF8EDB2F}"/>
                    </a:ext>
                  </a:extLst>
                </p:cNvPr>
                <p:cNvSpPr txBox="1"/>
                <p:nvPr/>
              </p:nvSpPr>
              <p:spPr>
                <a:xfrm>
                  <a:off x="4373817" y="6419780"/>
                  <a:ext cx="506433" cy="5244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EE578E-A34D-4CDE-8FA1-C21DBF8ED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817" y="6419780"/>
                  <a:ext cx="506433" cy="5244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B35EF3-9F7D-4859-95C7-5CC56A639097}"/>
                </a:ext>
              </a:extLst>
            </p:cNvPr>
            <p:cNvCxnSpPr/>
            <p:nvPr/>
          </p:nvCxnSpPr>
          <p:spPr>
            <a:xfrm flipV="1">
              <a:off x="4627033" y="1834622"/>
              <a:ext cx="0" cy="45851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A4B0F4-5B03-43B8-A6AB-E8F79875A1A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27033" y="1847322"/>
              <a:ext cx="0" cy="45851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18A13A-AC68-4982-AFAC-FB9A7BE84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54019" y="1943102"/>
              <a:ext cx="4572000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34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D0FE-869A-420E-9A94-85934CB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058DE-7725-4C4A-9B6F-52B5A8CEAB83}"/>
                  </a:ext>
                </a:extLst>
              </p:cNvPr>
              <p:cNvSpPr txBox="1"/>
              <p:nvPr/>
            </p:nvSpPr>
            <p:spPr>
              <a:xfrm>
                <a:off x="5761786" y="2196240"/>
                <a:ext cx="854914" cy="440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→"/>
                        <m:vertJc m:val="bot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GB" b="0" i="1" smtClean="0">
                        <a:solidFill>
                          <a:srgbClr val="A9D18E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058DE-7725-4C4A-9B6F-52B5A8CE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86" y="2196240"/>
                <a:ext cx="854914" cy="440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B5FD450-CA77-4071-9705-9B23FD9F5162}"/>
              </a:ext>
            </a:extLst>
          </p:cNvPr>
          <p:cNvSpPr txBox="1"/>
          <p:nvPr/>
        </p:nvSpPr>
        <p:spPr>
          <a:xfrm>
            <a:off x="1265766" y="1601471"/>
            <a:ext cx="586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Evolutionary equations with 2-alleles and exponential growth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14C3A-9D8E-40D2-8F76-299A0087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183300" y="2382678"/>
            <a:ext cx="2032243" cy="937667"/>
            <a:chOff x="7723156" y="4524573"/>
            <a:chExt cx="951347" cy="43894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1FE30C0-29CE-4378-A0FA-7A55B277AB70}"/>
                </a:ext>
              </a:extLst>
            </p:cNvPr>
            <p:cNvCxnSpPr/>
            <p:nvPr/>
          </p:nvCxnSpPr>
          <p:spPr bwMode="auto">
            <a:xfrm>
              <a:off x="8100271" y="4729005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B2BA453-0B5E-491B-945B-5398B5477261}"/>
                </a:ext>
              </a:extLst>
            </p:cNvPr>
            <p:cNvCxnSpPr/>
            <p:nvPr/>
          </p:nvCxnSpPr>
          <p:spPr bwMode="auto">
            <a:xfrm flipH="1">
              <a:off x="8100271" y="4790987"/>
              <a:ext cx="19338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42AC41B-93C6-4C1A-B8A9-CFEDCA251365}"/>
                    </a:ext>
                  </a:extLst>
                </p:cNvPr>
                <p:cNvSpPr txBox="1"/>
                <p:nvPr/>
              </p:nvSpPr>
              <p:spPr>
                <a:xfrm>
                  <a:off x="8083588" y="4524573"/>
                  <a:ext cx="260932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42AC41B-93C6-4C1A-B8A9-CFEDCA251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588" y="4524573"/>
                  <a:ext cx="260932" cy="216117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0FAA6F-3869-454D-8150-EA1DB676C14B}"/>
                    </a:ext>
                  </a:extLst>
                </p:cNvPr>
                <p:cNvSpPr txBox="1"/>
                <p:nvPr/>
              </p:nvSpPr>
              <p:spPr>
                <a:xfrm>
                  <a:off x="8079426" y="4744046"/>
                  <a:ext cx="264264" cy="216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0FAA6F-3869-454D-8150-EA1DB676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426" y="4744046"/>
                  <a:ext cx="264264" cy="216117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Content Placeholder 6" descr="Man">
              <a:extLst>
                <a:ext uri="{FF2B5EF4-FFF2-40B4-BE49-F238E27FC236}">
                  <a16:creationId xmlns:a16="http://schemas.microsoft.com/office/drawing/2014/main" id="{7638A0C3-1D4C-49B1-8E81-272E3550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6586" y="4565600"/>
              <a:ext cx="397917" cy="397919"/>
            </a:xfrm>
            <a:prstGeom prst="rect">
              <a:avLst/>
            </a:prstGeom>
          </p:spPr>
        </p:pic>
        <p:pic>
          <p:nvPicPr>
            <p:cNvPr id="23" name="Content Placeholder 6" descr="Man">
              <a:extLst>
                <a:ext uri="{FF2B5EF4-FFF2-40B4-BE49-F238E27FC236}">
                  <a16:creationId xmlns:a16="http://schemas.microsoft.com/office/drawing/2014/main" id="{42367B1C-8E25-423B-9743-DD4691BC2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23156" y="4555598"/>
              <a:ext cx="397917" cy="3979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919F10-8AE6-41CA-BEAF-627EF210E342}"/>
                  </a:ext>
                </a:extLst>
              </p:cNvPr>
              <p:cNvSpPr txBox="1"/>
              <p:nvPr/>
            </p:nvSpPr>
            <p:spPr>
              <a:xfrm>
                <a:off x="5685365" y="2636297"/>
                <a:ext cx="1003301" cy="440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A9D18E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919F10-8AE6-41CA-BEAF-627EF210E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365" y="2636297"/>
                <a:ext cx="1003301" cy="440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6" descr="Man">
            <a:extLst>
              <a:ext uri="{FF2B5EF4-FFF2-40B4-BE49-F238E27FC236}">
                <a16:creationId xmlns:a16="http://schemas.microsoft.com/office/drawing/2014/main" id="{017342BB-D283-488D-A0FA-03B4BE886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021" y="4380355"/>
            <a:ext cx="588600" cy="588604"/>
          </a:xfrm>
          <a:prstGeom prst="rect">
            <a:avLst/>
          </a:prstGeom>
        </p:spPr>
      </p:pic>
      <p:pic>
        <p:nvPicPr>
          <p:cNvPr id="27" name="Content Placeholder 6" descr="Man">
            <a:extLst>
              <a:ext uri="{FF2B5EF4-FFF2-40B4-BE49-F238E27FC236}">
                <a16:creationId xmlns:a16="http://schemas.microsoft.com/office/drawing/2014/main" id="{8A23E38F-3582-4B03-9DA2-78087F586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500" y="3791751"/>
            <a:ext cx="588600" cy="588604"/>
          </a:xfrm>
          <a:prstGeom prst="rect">
            <a:avLst/>
          </a:prstGeom>
        </p:spPr>
      </p:pic>
      <p:pic>
        <p:nvPicPr>
          <p:cNvPr id="28" name="Content Placeholder 6" descr="Man">
            <a:extLst>
              <a:ext uri="{FF2B5EF4-FFF2-40B4-BE49-F238E27FC236}">
                <a16:creationId xmlns:a16="http://schemas.microsoft.com/office/drawing/2014/main" id="{4B3D7F7C-383F-46F6-BEDC-4E4EB22F0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500" y="4515077"/>
            <a:ext cx="588600" cy="588604"/>
          </a:xfrm>
          <a:prstGeom prst="rect">
            <a:avLst/>
          </a:prstGeom>
        </p:spPr>
      </p:pic>
      <p:pic>
        <p:nvPicPr>
          <p:cNvPr id="29" name="Content Placeholder 6" descr="Man">
            <a:extLst>
              <a:ext uri="{FF2B5EF4-FFF2-40B4-BE49-F238E27FC236}">
                <a16:creationId xmlns:a16="http://schemas.microsoft.com/office/drawing/2014/main" id="{915A1194-FD25-4C48-975D-57905DE32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500" y="5197262"/>
            <a:ext cx="588600" cy="588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744733-1E7F-41F3-83C7-A75E7E4C2B72}"/>
                  </a:ext>
                </a:extLst>
              </p:cNvPr>
              <p:cNvSpPr txBox="1"/>
              <p:nvPr/>
            </p:nvSpPr>
            <p:spPr>
              <a:xfrm>
                <a:off x="801011" y="4391539"/>
                <a:ext cx="673100" cy="63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744733-1E7F-41F3-83C7-A75E7E4C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11" y="4391539"/>
                <a:ext cx="673100" cy="635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Content Placeholder 6" descr="Man">
            <a:extLst>
              <a:ext uri="{FF2B5EF4-FFF2-40B4-BE49-F238E27FC236}">
                <a16:creationId xmlns:a16="http://schemas.microsoft.com/office/drawing/2014/main" id="{B6D4BCF5-D6FD-4E46-A4F0-4A49CB807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5225" y="4372830"/>
            <a:ext cx="588600" cy="588604"/>
          </a:xfrm>
          <a:prstGeom prst="rect">
            <a:avLst/>
          </a:prstGeom>
        </p:spPr>
      </p:pic>
      <p:pic>
        <p:nvPicPr>
          <p:cNvPr id="33" name="Content Placeholder 6" descr="Man">
            <a:extLst>
              <a:ext uri="{FF2B5EF4-FFF2-40B4-BE49-F238E27FC236}">
                <a16:creationId xmlns:a16="http://schemas.microsoft.com/office/drawing/2014/main" id="{C1722311-8DA1-4B5E-B258-91E92179F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200" y="3366386"/>
            <a:ext cx="588600" cy="588604"/>
          </a:xfrm>
          <a:prstGeom prst="rect">
            <a:avLst/>
          </a:prstGeom>
        </p:spPr>
      </p:pic>
      <p:pic>
        <p:nvPicPr>
          <p:cNvPr id="34" name="Content Placeholder 6" descr="Man">
            <a:extLst>
              <a:ext uri="{FF2B5EF4-FFF2-40B4-BE49-F238E27FC236}">
                <a16:creationId xmlns:a16="http://schemas.microsoft.com/office/drawing/2014/main" id="{85E5463C-C7F0-4BAC-9789-A0275721F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200" y="4089712"/>
            <a:ext cx="588600" cy="588604"/>
          </a:xfrm>
          <a:prstGeom prst="rect">
            <a:avLst/>
          </a:prstGeom>
        </p:spPr>
      </p:pic>
      <p:pic>
        <p:nvPicPr>
          <p:cNvPr id="35" name="Content Placeholder 6" descr="Man">
            <a:extLst>
              <a:ext uri="{FF2B5EF4-FFF2-40B4-BE49-F238E27FC236}">
                <a16:creationId xmlns:a16="http://schemas.microsoft.com/office/drawing/2014/main" id="{2D1F6BAC-EF88-48BA-8B1A-D08E0209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200" y="4771897"/>
            <a:ext cx="588600" cy="588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99D31E-0132-4151-8EFC-DE29D9961F13}"/>
                  </a:ext>
                </a:extLst>
              </p:cNvPr>
              <p:cNvSpPr txBox="1"/>
              <p:nvPr/>
            </p:nvSpPr>
            <p:spPr>
              <a:xfrm>
                <a:off x="6981805" y="4253030"/>
                <a:ext cx="673100" cy="63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99D31E-0132-4151-8EFC-DE29D996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805" y="4253030"/>
                <a:ext cx="673100" cy="6358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Content Placeholder 6" descr="Man">
            <a:extLst>
              <a:ext uri="{FF2B5EF4-FFF2-40B4-BE49-F238E27FC236}">
                <a16:creationId xmlns:a16="http://schemas.microsoft.com/office/drawing/2014/main" id="{6FA830E3-E575-4692-A028-546117375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200" y="5491564"/>
            <a:ext cx="588600" cy="588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76DC05-B5B1-4D31-B7FE-7DF99342929A}"/>
                  </a:ext>
                </a:extLst>
              </p:cNvPr>
              <p:cNvSpPr txBox="1"/>
              <p:nvPr/>
            </p:nvSpPr>
            <p:spPr>
              <a:xfrm>
                <a:off x="2500835" y="4086053"/>
                <a:ext cx="3625864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76DC05-B5B1-4D31-B7FE-7DF993429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35" y="4086053"/>
                <a:ext cx="3625864" cy="65941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1BB603-DC89-4ABD-BE5D-5DBE71AAB5E4}"/>
                  </a:ext>
                </a:extLst>
              </p:cNvPr>
              <p:cNvSpPr txBox="1"/>
              <p:nvPr/>
            </p:nvSpPr>
            <p:spPr>
              <a:xfrm>
                <a:off x="3682259" y="5260829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1BB603-DC89-4ABD-BE5D-5DBE71AAB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59" y="5260829"/>
                <a:ext cx="1366528" cy="543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C59854-6211-4C90-9D01-4F2B6BA50B77}"/>
                  </a:ext>
                </a:extLst>
              </p14:cNvPr>
              <p14:cNvContentPartPr/>
              <p14:nvPr/>
            </p14:nvContentPartPr>
            <p14:xfrm>
              <a:off x="3018240" y="4732920"/>
              <a:ext cx="4634640" cy="181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C59854-6211-4C90-9D01-4F2B6BA50B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08880" y="4723560"/>
                <a:ext cx="4653360" cy="18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907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D2F6A-D276-4D7E-BC42-353F3DD9DF3B}"/>
                  </a:ext>
                </a:extLst>
              </p:cNvPr>
              <p:cNvSpPr txBox="1"/>
              <p:nvPr/>
            </p:nvSpPr>
            <p:spPr>
              <a:xfrm>
                <a:off x="-960967" y="1962575"/>
                <a:ext cx="8402340" cy="1268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GB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D2F6A-D276-4D7E-BC42-353F3DD9D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0967" y="1962575"/>
                <a:ext cx="8402340" cy="1268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A9B801-0D1E-40DD-9BB9-0A374D8EFF12}"/>
                  </a:ext>
                </a:extLst>
              </p:cNvPr>
              <p:cNvSpPr txBox="1"/>
              <p:nvPr/>
            </p:nvSpPr>
            <p:spPr>
              <a:xfrm>
                <a:off x="2659128" y="4475019"/>
                <a:ext cx="3910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A9B801-0D1E-40DD-9BB9-0A374D8E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28" y="447501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EE578E-A34D-4CDE-8FA1-C21DBF8EDB2F}"/>
                  </a:ext>
                </a:extLst>
              </p:cNvPr>
              <p:cNvSpPr txBox="1"/>
              <p:nvPr/>
            </p:nvSpPr>
            <p:spPr>
              <a:xfrm>
                <a:off x="4542532" y="6483260"/>
                <a:ext cx="3863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EE578E-A34D-4CDE-8FA1-C21DBF8ED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32" y="6483260"/>
                <a:ext cx="38638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B35EF3-9F7D-4859-95C7-5CC56A639097}"/>
              </a:ext>
            </a:extLst>
          </p:cNvPr>
          <p:cNvCxnSpPr/>
          <p:nvPr/>
        </p:nvCxnSpPr>
        <p:spPr>
          <a:xfrm flipV="1">
            <a:off x="4735726" y="2984967"/>
            <a:ext cx="0" cy="3498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A4B0F4-5B03-43B8-A6AB-E8F79875A1A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35726" y="2994657"/>
            <a:ext cx="0" cy="3498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3C07EF33-D819-43A0-A27A-55D3C16D4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7313" y="3082251"/>
            <a:ext cx="3480417" cy="3502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F63E3-E4C5-47F0-A7DB-13DFAAE8C24F}"/>
                  </a:ext>
                </a:extLst>
              </p:cNvPr>
              <p:cNvSpPr txBox="1"/>
              <p:nvPr/>
            </p:nvSpPr>
            <p:spPr>
              <a:xfrm>
                <a:off x="7442200" y="3314700"/>
                <a:ext cx="1067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F63E3-E4C5-47F0-A7DB-13DFAAE8C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3314700"/>
                <a:ext cx="1067215" cy="646331"/>
              </a:xfrm>
              <a:prstGeom prst="rect">
                <a:avLst/>
              </a:prstGeom>
              <a:blipFill>
                <a:blip r:embed="rId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08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1F66F-B32D-4269-BE2F-AAD2C1BA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D2F6A-D276-4D7E-BC42-353F3DD9DF3B}"/>
                  </a:ext>
                </a:extLst>
              </p:cNvPr>
              <p:cNvSpPr txBox="1"/>
              <p:nvPr/>
            </p:nvSpPr>
            <p:spPr>
              <a:xfrm>
                <a:off x="-960967" y="1962575"/>
                <a:ext cx="8402340" cy="1268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GB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GB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D2F6A-D276-4D7E-BC42-353F3DD9D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0967" y="1962575"/>
                <a:ext cx="8402340" cy="1268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A9B801-0D1E-40DD-9BB9-0A374D8EFF12}"/>
                  </a:ext>
                </a:extLst>
              </p:cNvPr>
              <p:cNvSpPr txBox="1"/>
              <p:nvPr/>
            </p:nvSpPr>
            <p:spPr>
              <a:xfrm>
                <a:off x="2659128" y="4475019"/>
                <a:ext cx="3910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A9B801-0D1E-40DD-9BB9-0A374D8E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28" y="4475019"/>
                <a:ext cx="39100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EE578E-A34D-4CDE-8FA1-C21DBF8EDB2F}"/>
                  </a:ext>
                </a:extLst>
              </p:cNvPr>
              <p:cNvSpPr txBox="1"/>
              <p:nvPr/>
            </p:nvSpPr>
            <p:spPr>
              <a:xfrm>
                <a:off x="4542532" y="6483260"/>
                <a:ext cx="3863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EE578E-A34D-4CDE-8FA1-C21DBF8ED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32" y="6483260"/>
                <a:ext cx="38638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B35EF3-9F7D-4859-95C7-5CC56A639097}"/>
              </a:ext>
            </a:extLst>
          </p:cNvPr>
          <p:cNvCxnSpPr/>
          <p:nvPr/>
        </p:nvCxnSpPr>
        <p:spPr>
          <a:xfrm flipV="1">
            <a:off x="4735726" y="2984967"/>
            <a:ext cx="0" cy="3498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A4B0F4-5B03-43B8-A6AB-E8F79875A1A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35726" y="2994657"/>
            <a:ext cx="0" cy="3498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F63E3-E4C5-47F0-A7DB-13DFAAE8C24F}"/>
                  </a:ext>
                </a:extLst>
              </p:cNvPr>
              <p:cNvSpPr txBox="1"/>
              <p:nvPr/>
            </p:nvSpPr>
            <p:spPr>
              <a:xfrm>
                <a:off x="7340600" y="5558367"/>
                <a:ext cx="10688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A9D18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A9D18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A9D18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A9D18E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b="0" dirty="0">
                  <a:solidFill>
                    <a:srgbClr val="A9D18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A9D18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A9D18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A9D18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A9D18E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GB" dirty="0">
                  <a:solidFill>
                    <a:srgbClr val="A9D18E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F63E3-E4C5-47F0-A7DB-13DFAAE8C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600" y="5558367"/>
                <a:ext cx="1068882" cy="646331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F49EE861-E5A7-4AA1-9691-2A7A113F7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1550" y="3077066"/>
            <a:ext cx="3476565" cy="3498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36637-0593-4EC7-B19C-67C10379B304}"/>
                  </a:ext>
                </a:extLst>
              </p:cNvPr>
              <p:cNvSpPr txBox="1"/>
              <p:nvPr/>
            </p:nvSpPr>
            <p:spPr>
              <a:xfrm>
                <a:off x="7442200" y="3314700"/>
                <a:ext cx="1067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36637-0593-4EC7-B19C-67C10379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3314700"/>
                <a:ext cx="1067215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6581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0AF8-6A44-484B-B32D-ED379AAB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Oscillations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E7873-2E25-418D-8DD8-F94A1889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1" y="1850469"/>
            <a:ext cx="2567364" cy="2564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C672C6-3ED3-45B0-9D5E-3667BA869085}"/>
                  </a:ext>
                </a:extLst>
              </p:cNvPr>
              <p:cNvSpPr txBox="1"/>
              <p:nvPr/>
            </p:nvSpPr>
            <p:spPr>
              <a:xfrm>
                <a:off x="6031960" y="1559395"/>
                <a:ext cx="1574021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C672C6-3ED3-45B0-9D5E-3667BA86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960" y="1559395"/>
                <a:ext cx="1574021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7CADA-4460-47C6-AFFF-A0F3D49EAD9D}"/>
                  </a:ext>
                </a:extLst>
              </p:cNvPr>
              <p:cNvSpPr txBox="1"/>
              <p:nvPr/>
            </p:nvSpPr>
            <p:spPr>
              <a:xfrm>
                <a:off x="3888736" y="1020833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7CADA-4460-47C6-AFFF-A0F3D49E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36" y="1020833"/>
                <a:ext cx="1366528" cy="543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BF229-DC27-4BF6-90AB-E06D5FE96A0E}"/>
                  </a:ext>
                </a:extLst>
              </p:cNvPr>
              <p:cNvSpPr txBox="1"/>
              <p:nvPr/>
            </p:nvSpPr>
            <p:spPr>
              <a:xfrm>
                <a:off x="336488" y="2669528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BF229-DC27-4BF6-90AB-E06D5FE9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88" y="2669528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523EE-0037-4EBC-BC4F-1EFE17BCA544}"/>
                  </a:ext>
                </a:extLst>
              </p:cNvPr>
              <p:cNvSpPr txBox="1"/>
              <p:nvPr/>
            </p:nvSpPr>
            <p:spPr>
              <a:xfrm>
                <a:off x="1786130" y="4247700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523EE-0037-4EBC-BC4F-1EFE17BC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130" y="4247700"/>
                <a:ext cx="4713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BBD025F-049A-4798-B038-E9852771ABD7}"/>
              </a:ext>
            </a:extLst>
          </p:cNvPr>
          <p:cNvSpPr/>
          <p:nvPr/>
        </p:nvSpPr>
        <p:spPr>
          <a:xfrm>
            <a:off x="5437380" y="2732194"/>
            <a:ext cx="1189160" cy="118916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8C123A-6B80-4386-9233-46026E5CE10A}"/>
              </a:ext>
            </a:extLst>
          </p:cNvPr>
          <p:cNvCxnSpPr>
            <a:cxnSpLocks/>
          </p:cNvCxnSpPr>
          <p:nvPr/>
        </p:nvCxnSpPr>
        <p:spPr>
          <a:xfrm flipV="1">
            <a:off x="5430189" y="1141827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CB4C0D-DEB4-4CC8-9894-4EDFF5DD1465}"/>
              </a:ext>
            </a:extLst>
          </p:cNvPr>
          <p:cNvCxnSpPr>
            <a:cxnSpLocks/>
          </p:cNvCxnSpPr>
          <p:nvPr/>
        </p:nvCxnSpPr>
        <p:spPr>
          <a:xfrm>
            <a:off x="3732569" y="3936709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7CE5-BF9D-4E5E-B72E-22E57FEB19F1}"/>
                  </a:ext>
                </a:extLst>
              </p:cNvPr>
              <p:cNvSpPr txBox="1"/>
              <p:nvPr/>
            </p:nvSpPr>
            <p:spPr>
              <a:xfrm>
                <a:off x="6619352" y="3932068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7CE5-BF9D-4E5E-B72E-22E57FEB1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352" y="3932068"/>
                <a:ext cx="332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5C1E9E-EF5F-4FB9-9043-6A29544F797E}"/>
                  </a:ext>
                </a:extLst>
              </p:cNvPr>
              <p:cNvSpPr txBox="1"/>
              <p:nvPr/>
            </p:nvSpPr>
            <p:spPr>
              <a:xfrm>
                <a:off x="7984660" y="3932068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5C1E9E-EF5F-4FB9-9043-6A29544F7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660" y="3932068"/>
                <a:ext cx="3323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B5F3E-3AE9-42C0-AD75-1D0F657890FF}"/>
                  </a:ext>
                </a:extLst>
              </p:cNvPr>
              <p:cNvSpPr txBox="1"/>
              <p:nvPr/>
            </p:nvSpPr>
            <p:spPr>
              <a:xfrm>
                <a:off x="5254044" y="3932068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B5F3E-3AE9-42C0-AD75-1D0F6578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44" y="3932068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6F3416-9191-4B0D-AFC1-E9FDA526FAD9}"/>
                  </a:ext>
                </a:extLst>
              </p:cNvPr>
              <p:cNvSpPr txBox="1"/>
              <p:nvPr/>
            </p:nvSpPr>
            <p:spPr>
              <a:xfrm>
                <a:off x="5086230" y="2553097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6F3416-9191-4B0D-AFC1-E9FDA526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230" y="2553097"/>
                <a:ext cx="3323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141CAA-87ED-43F4-A616-717C6C63BD9F}"/>
                  </a:ext>
                </a:extLst>
              </p:cNvPr>
              <p:cNvSpPr txBox="1"/>
              <p:nvPr/>
            </p:nvSpPr>
            <p:spPr>
              <a:xfrm>
                <a:off x="3888736" y="3932068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141CAA-87ED-43F4-A616-717C6C63B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36" y="3932068"/>
                <a:ext cx="332397" cy="369332"/>
              </a:xfrm>
              <a:prstGeom prst="rect">
                <a:avLst/>
              </a:prstGeom>
              <a:blipFill>
                <a:blip r:embed="rId11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E653C8-6A05-46D1-AE3A-2E92177D6DC2}"/>
              </a:ext>
            </a:extLst>
          </p:cNvPr>
          <p:cNvCxnSpPr>
            <a:cxnSpLocks/>
          </p:cNvCxnSpPr>
          <p:nvPr/>
        </p:nvCxnSpPr>
        <p:spPr>
          <a:xfrm flipV="1">
            <a:off x="5409395" y="3930053"/>
            <a:ext cx="1321566" cy="928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4FA33-DD4B-4CA5-852D-50D752CF5E18}"/>
              </a:ext>
            </a:extLst>
          </p:cNvPr>
          <p:cNvCxnSpPr>
            <a:cxnSpLocks/>
          </p:cNvCxnSpPr>
          <p:nvPr/>
        </p:nvCxnSpPr>
        <p:spPr>
          <a:xfrm flipV="1">
            <a:off x="5435311" y="2716097"/>
            <a:ext cx="0" cy="124789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FE8B91-1E3E-43C6-8A5F-335531A6B7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06241" y="3314944"/>
            <a:ext cx="0" cy="1247896"/>
          </a:xfrm>
          <a:prstGeom prst="straightConnector1">
            <a:avLst/>
          </a:prstGeom>
          <a:ln w="28575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4BCD3E-8F74-43B8-A290-E60A0468D2A8}"/>
              </a:ext>
            </a:extLst>
          </p:cNvPr>
          <p:cNvCxnSpPr>
            <a:cxnSpLocks/>
          </p:cNvCxnSpPr>
          <p:nvPr/>
        </p:nvCxnSpPr>
        <p:spPr>
          <a:xfrm flipV="1">
            <a:off x="5438268" y="2700328"/>
            <a:ext cx="0" cy="125689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7997C2-DBAC-4172-A795-C7B39EF135D7}"/>
                  </a:ext>
                </a:extLst>
              </p:cNvPr>
              <p:cNvSpPr txBox="1"/>
              <p:nvPr/>
            </p:nvSpPr>
            <p:spPr>
              <a:xfrm>
                <a:off x="2630846" y="4717596"/>
                <a:ext cx="46185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Both basis vectors rotated 90 </a:t>
                </a:r>
                <a:r>
                  <a:rPr lang="en-GB" dirty="0" err="1"/>
                  <a:t>degs</a:t>
                </a:r>
                <a:r>
                  <a:rPr lang="en-GB" dirty="0"/>
                  <a:t> anti-clockwise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b="0" i="0" dirty="0">
                    <a:latin typeface="+mj-lt"/>
                  </a:rPr>
                  <a:t>All vectors rotated by 90 </a:t>
                </a:r>
                <a:r>
                  <a:rPr lang="en-GB" b="0" i="0" dirty="0" err="1">
                    <a:latin typeface="+mj-lt"/>
                  </a:rPr>
                  <a:t>degs</a:t>
                </a:r>
                <a:endParaRPr lang="en-GB" b="0" i="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dirty="0"/>
                  <a:t> How can there be an eigenvector?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7997C2-DBAC-4172-A795-C7B39EF13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846" y="4717596"/>
                <a:ext cx="4618572" cy="923330"/>
              </a:xfrm>
              <a:prstGeom prst="rect">
                <a:avLst/>
              </a:prstGeom>
              <a:blipFill>
                <a:blip r:embed="rId12"/>
                <a:stretch>
                  <a:fillRect l="-1189" t="-3311" r="-528" b="-10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81ABDC-2427-485B-9A5C-38621C1B1D8A}"/>
                  </a:ext>
                </a:extLst>
              </p:cNvPr>
              <p:cNvSpPr txBox="1"/>
              <p:nvPr/>
            </p:nvSpPr>
            <p:spPr>
              <a:xfrm>
                <a:off x="2630846" y="5987919"/>
                <a:ext cx="4129336" cy="763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Eigenvalues of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en-GB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represents a rotation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anticlockwise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81ABDC-2427-485B-9A5C-38621C1B1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846" y="5987919"/>
                <a:ext cx="4129336" cy="763735"/>
              </a:xfrm>
              <a:prstGeom prst="rect">
                <a:avLst/>
              </a:prstGeom>
              <a:blipFill>
                <a:blip r:embed="rId13"/>
                <a:stretch>
                  <a:fillRect l="-1329" r="-739" b="-3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E1067C-5CD5-41D8-ABD4-38B5B3A45C18}"/>
                  </a:ext>
                </a:extLst>
              </p:cNvPr>
              <p:cNvSpPr txBox="1"/>
              <p:nvPr/>
            </p:nvSpPr>
            <p:spPr>
              <a:xfrm>
                <a:off x="6070178" y="5271594"/>
                <a:ext cx="2683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Eigenvectors of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: </a:t>
                </a:r>
                <a:r>
                  <a:rPr lang="en-GB" b="0" i="0" dirty="0">
                    <a:latin typeface="+mj-lt"/>
                  </a:rPr>
                  <a:t>complex!</a:t>
                </a:r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E1067C-5CD5-41D8-ABD4-38B5B3A4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178" y="5271594"/>
                <a:ext cx="2683748" cy="369332"/>
              </a:xfrm>
              <a:prstGeom prst="rect">
                <a:avLst/>
              </a:prstGeom>
              <a:blipFill>
                <a:blip r:embed="rId14"/>
                <a:stretch>
                  <a:fillRect l="-2045" t="-8333" r="-1136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796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A0A1-39E1-408F-9D39-4D04E800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441BDC-63A3-4B7E-9C85-16A1469D2297}"/>
                  </a:ext>
                </a:extLst>
              </p:cNvPr>
              <p:cNvSpPr txBox="1"/>
              <p:nvPr/>
            </p:nvSpPr>
            <p:spPr>
              <a:xfrm>
                <a:off x="4043819" y="1443277"/>
                <a:ext cx="1574021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441BDC-63A3-4B7E-9C85-16A1469D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819" y="1443277"/>
                <a:ext cx="1574021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C34D61-C858-4FDB-873B-F8B70B1246C3}"/>
                  </a:ext>
                </a:extLst>
              </p:cNvPr>
              <p:cNvSpPr txBox="1"/>
              <p:nvPr/>
            </p:nvSpPr>
            <p:spPr>
              <a:xfrm>
                <a:off x="4251312" y="699861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C34D61-C858-4FDB-873B-F8B70B124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12" y="699861"/>
                <a:ext cx="1366528" cy="543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EBD3B6-AB7F-4BF3-9E76-5C4236C07B48}"/>
                  </a:ext>
                </a:extLst>
              </p:cNvPr>
              <p:cNvSpPr txBox="1"/>
              <p:nvPr/>
            </p:nvSpPr>
            <p:spPr>
              <a:xfrm>
                <a:off x="2872059" y="2958453"/>
                <a:ext cx="3391057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EBD3B6-AB7F-4BF3-9E76-5C4236C0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059" y="2958453"/>
                <a:ext cx="3391057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0CFD27-9D49-4FF5-8037-49960DC2F7C6}"/>
              </a:ext>
            </a:extLst>
          </p:cNvPr>
          <p:cNvSpPr txBox="1"/>
          <p:nvPr/>
        </p:nvSpPr>
        <p:spPr>
          <a:xfrm>
            <a:off x="892732" y="243551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Rotational nature suggests solutions: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AF66DF-9133-41AC-9B9B-CA507175A6EE}"/>
                  </a:ext>
                </a:extLst>
              </p:cNvPr>
              <p:cNvSpPr txBox="1"/>
              <p:nvPr/>
            </p:nvSpPr>
            <p:spPr>
              <a:xfrm>
                <a:off x="3108298" y="3805945"/>
                <a:ext cx="2927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AF66DF-9133-41AC-9B9B-CA507175A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298" y="3805945"/>
                <a:ext cx="292740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5E7463-CDD4-430F-B170-A0CDFD697E4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745182" y="2584174"/>
            <a:ext cx="203845" cy="41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FEF3A0-B679-4A02-A109-853FDAE0FECB}"/>
              </a:ext>
            </a:extLst>
          </p:cNvPr>
          <p:cNvSpPr txBox="1"/>
          <p:nvPr/>
        </p:nvSpPr>
        <p:spPr>
          <a:xfrm>
            <a:off x="4949027" y="239950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Rotation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A31B3D-6D8B-40BB-84D7-3D087AF35D8C}"/>
                  </a:ext>
                </a:extLst>
              </p:cNvPr>
              <p:cNvSpPr txBox="1"/>
              <p:nvPr/>
            </p:nvSpPr>
            <p:spPr>
              <a:xfrm>
                <a:off x="3108298" y="4206055"/>
                <a:ext cx="29320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A31B3D-6D8B-40BB-84D7-3D087AF35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298" y="4206055"/>
                <a:ext cx="2932021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92842A-4E9E-49BC-8CF0-9F122F2B31E3}"/>
              </a:ext>
            </a:extLst>
          </p:cNvPr>
          <p:cNvCxnSpPr>
            <a:cxnSpLocks/>
          </p:cNvCxnSpPr>
          <p:nvPr/>
        </p:nvCxnSpPr>
        <p:spPr>
          <a:xfrm flipV="1">
            <a:off x="7878574" y="1945809"/>
            <a:ext cx="0" cy="187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6D00F3-B927-454F-9508-E2D5BB15F756}"/>
              </a:ext>
            </a:extLst>
          </p:cNvPr>
          <p:cNvCxnSpPr>
            <a:cxnSpLocks/>
          </p:cNvCxnSpPr>
          <p:nvPr/>
        </p:nvCxnSpPr>
        <p:spPr>
          <a:xfrm rot="5400000" flipV="1">
            <a:off x="7900244" y="1985535"/>
            <a:ext cx="0" cy="187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0CE2679-AF94-4F08-91E4-D2A69D10FDD7}"/>
              </a:ext>
            </a:extLst>
          </p:cNvPr>
          <p:cNvSpPr/>
          <p:nvPr/>
        </p:nvSpPr>
        <p:spPr>
          <a:xfrm>
            <a:off x="7115047" y="2118350"/>
            <a:ext cx="1527054" cy="15270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40916B-5D70-44AC-95AA-3F8D118F85B9}"/>
              </a:ext>
            </a:extLst>
          </p:cNvPr>
          <p:cNvCxnSpPr/>
          <p:nvPr/>
        </p:nvCxnSpPr>
        <p:spPr>
          <a:xfrm flipV="1">
            <a:off x="7878574" y="2244830"/>
            <a:ext cx="398696" cy="6767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5E59E5-50C9-4C92-A931-FAB74E4D4BE5}"/>
              </a:ext>
            </a:extLst>
          </p:cNvPr>
          <p:cNvCxnSpPr/>
          <p:nvPr/>
        </p:nvCxnSpPr>
        <p:spPr>
          <a:xfrm>
            <a:off x="8277270" y="2244830"/>
            <a:ext cx="0" cy="67677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9A0BD2-7121-49AB-A5AE-91E8484B9D88}"/>
              </a:ext>
            </a:extLst>
          </p:cNvPr>
          <p:cNvCxnSpPr>
            <a:cxnSpLocks/>
          </p:cNvCxnSpPr>
          <p:nvPr/>
        </p:nvCxnSpPr>
        <p:spPr>
          <a:xfrm flipH="1">
            <a:off x="7878573" y="2241580"/>
            <a:ext cx="34777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tial Circle 24">
            <a:extLst>
              <a:ext uri="{FF2B5EF4-FFF2-40B4-BE49-F238E27FC236}">
                <a16:creationId xmlns:a16="http://schemas.microsoft.com/office/drawing/2014/main" id="{57A698A3-46CB-4DC5-9362-B0C117AEEDB5}"/>
              </a:ext>
            </a:extLst>
          </p:cNvPr>
          <p:cNvSpPr/>
          <p:nvPr/>
        </p:nvSpPr>
        <p:spPr>
          <a:xfrm rot="17461657">
            <a:off x="7670989" y="2664433"/>
            <a:ext cx="441174" cy="504194"/>
          </a:xfrm>
          <a:prstGeom prst="pie">
            <a:avLst>
              <a:gd name="adj1" fmla="val 422199"/>
              <a:gd name="adj2" fmla="val 41075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F8BF65-01D7-4419-9348-3E2AC3869D68}"/>
                  </a:ext>
                </a:extLst>
              </p:cNvPr>
              <p:cNvSpPr txBox="1"/>
              <p:nvPr/>
            </p:nvSpPr>
            <p:spPr>
              <a:xfrm>
                <a:off x="8009211" y="258570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F8BF65-01D7-4419-9348-3E2AC386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211" y="2585700"/>
                <a:ext cx="29963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148047-778F-4AB6-B366-4BA04F251B7C}"/>
                  </a:ext>
                </a:extLst>
              </p:cNvPr>
              <p:cNvSpPr txBox="1"/>
              <p:nvPr/>
            </p:nvSpPr>
            <p:spPr>
              <a:xfrm>
                <a:off x="8020772" y="2895128"/>
                <a:ext cx="5487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148047-778F-4AB6-B366-4BA04F25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772" y="2895128"/>
                <a:ext cx="548740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056E41-D640-4005-805A-563265E36D1C}"/>
                  </a:ext>
                </a:extLst>
              </p:cNvPr>
              <p:cNvSpPr txBox="1"/>
              <p:nvPr/>
            </p:nvSpPr>
            <p:spPr>
              <a:xfrm>
                <a:off x="7418543" y="2091731"/>
                <a:ext cx="5511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056E41-D640-4005-805A-563265E3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543" y="2091731"/>
                <a:ext cx="551177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F7EA65BE-ACF2-4B7E-AD26-C449C907E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4268" y="4864351"/>
            <a:ext cx="3208848" cy="1901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946F2-8EA3-46F1-8913-D67CA9F027B0}"/>
                  </a:ext>
                </a:extLst>
              </p:cNvPr>
              <p:cNvSpPr txBox="1"/>
              <p:nvPr/>
            </p:nvSpPr>
            <p:spPr>
              <a:xfrm>
                <a:off x="6263116" y="5630455"/>
                <a:ext cx="332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946F2-8EA3-46F1-8913-D67CA9F0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16" y="5630455"/>
                <a:ext cx="33297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7D87AF-BE74-4D6D-BA96-1B6DBF2118E5}"/>
                  </a:ext>
                </a:extLst>
              </p:cNvPr>
              <p:cNvSpPr txBox="1"/>
              <p:nvPr/>
            </p:nvSpPr>
            <p:spPr>
              <a:xfrm>
                <a:off x="3923433" y="5310488"/>
                <a:ext cx="655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7D87AF-BE74-4D6D-BA96-1B6DBF211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433" y="5310488"/>
                <a:ext cx="655757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53988F-83F3-41CD-B7C5-D8BE0FA934E0}"/>
                  </a:ext>
                </a:extLst>
              </p:cNvPr>
              <p:cNvSpPr txBox="1"/>
              <p:nvPr/>
            </p:nvSpPr>
            <p:spPr>
              <a:xfrm>
                <a:off x="4619449" y="4941156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53988F-83F3-41CD-B7C5-D8BE0FA93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449" y="4941156"/>
                <a:ext cx="659155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F7C9E0-C904-4EFA-B80B-BDCD0EEEF52E}"/>
                  </a:ext>
                </a:extLst>
              </p:cNvPr>
              <p:cNvSpPr txBox="1"/>
              <p:nvPr/>
            </p:nvSpPr>
            <p:spPr>
              <a:xfrm>
                <a:off x="6964175" y="5122284"/>
                <a:ext cx="1514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F7C9E0-C904-4EFA-B80B-BDCD0EEEF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175" y="5122284"/>
                <a:ext cx="15141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A806B9-49B3-475E-8851-6969A98CE62E}"/>
                  </a:ext>
                </a:extLst>
              </p:cNvPr>
              <p:cNvSpPr txBox="1"/>
              <p:nvPr/>
            </p:nvSpPr>
            <p:spPr>
              <a:xfrm>
                <a:off x="6979073" y="5483993"/>
                <a:ext cx="1517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A806B9-49B3-475E-8851-6969A98C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73" y="5483993"/>
                <a:ext cx="1517595" cy="369332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2588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6FC0-6362-4EAB-ACC4-D3882AFE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Matrices rotate and dilate 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A10-F5B8-4A94-AF48-1C54C224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12" y="2085249"/>
            <a:ext cx="6526576" cy="381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614F20-9CAE-4063-A1B1-578A5A32D7FF}"/>
                  </a:ext>
                </a:extLst>
              </p:cNvPr>
              <p:cNvSpPr txBox="1"/>
              <p:nvPr/>
            </p:nvSpPr>
            <p:spPr>
              <a:xfrm>
                <a:off x="842010" y="5829300"/>
                <a:ext cx="1005725" cy="382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614F20-9CAE-4063-A1B1-578A5A32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0" y="5829300"/>
                <a:ext cx="1005725" cy="382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383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721E65-83F6-4CDD-A1DE-1F9443F16C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GB" dirty="0"/>
                  <a:t>Any vector can be decomposed into basis vectors:</a:t>
                </a:r>
                <a14:m>
                  <m:oMath xmlns:m="http://schemas.openxmlformats.org/officeDocument/2006/math">
                    <m:r>
                      <a:rPr lang="en-GB" sz="3100" b="0" i="0" smtClean="0">
                        <a:latin typeface="Cambria Math" panose="02040503050406030204" pitchFamily="18" charset="0"/>
                      </a:rPr>
                      <m:t>    </m:t>
                    </m:r>
                    <m:bar>
                      <m:bar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GB" sz="3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bar>
                    <m:r>
                      <a:rPr lang="en-GB" sz="3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1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3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GB" sz="3100" b="0" i="1" smtClean="0">
                        <a:latin typeface="Cambria Math" panose="02040503050406030204" pitchFamily="18" charset="0"/>
                      </a:rPr>
                      <m:t> &amp;  </m:t>
                    </m:r>
                    <m:bar>
                      <m:bar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GB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  <m:r>
                      <a:rPr lang="en-GB" sz="3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1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721E65-83F6-4CDD-A1DE-1F9443F16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 t="-13364" b="-1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DA495-0BAB-4F7E-8B27-9478DFFA4DA4}"/>
              </a:ext>
            </a:extLst>
          </p:cNvPr>
          <p:cNvCxnSpPr>
            <a:cxnSpLocks/>
          </p:cNvCxnSpPr>
          <p:nvPr/>
        </p:nvCxnSpPr>
        <p:spPr>
          <a:xfrm flipV="1">
            <a:off x="2190585" y="1729409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A419F9-28B0-47D0-BFB1-A28703452F7D}"/>
              </a:ext>
            </a:extLst>
          </p:cNvPr>
          <p:cNvCxnSpPr>
            <a:cxnSpLocks/>
          </p:cNvCxnSpPr>
          <p:nvPr/>
        </p:nvCxnSpPr>
        <p:spPr>
          <a:xfrm>
            <a:off x="492965" y="4524291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29CC3-9C21-4F62-A4B7-EFF32CEA2211}"/>
              </a:ext>
            </a:extLst>
          </p:cNvPr>
          <p:cNvCxnSpPr>
            <a:cxnSpLocks/>
          </p:cNvCxnSpPr>
          <p:nvPr/>
        </p:nvCxnSpPr>
        <p:spPr>
          <a:xfrm flipV="1">
            <a:off x="2202511" y="2807659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05751A-924B-4557-95E9-2BA2A8DF0239}"/>
              </a:ext>
            </a:extLst>
          </p:cNvPr>
          <p:cNvCxnSpPr/>
          <p:nvPr/>
        </p:nvCxnSpPr>
        <p:spPr>
          <a:xfrm flipH="1">
            <a:off x="2220402" y="2807659"/>
            <a:ext cx="13636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BCE8A0-444E-4D29-903B-545C54BB4F37}"/>
              </a:ext>
            </a:extLst>
          </p:cNvPr>
          <p:cNvCxnSpPr>
            <a:cxnSpLocks/>
          </p:cNvCxnSpPr>
          <p:nvPr/>
        </p:nvCxnSpPr>
        <p:spPr>
          <a:xfrm>
            <a:off x="3601941" y="2807659"/>
            <a:ext cx="0" cy="1716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E1B3A-6EE2-4CCB-8B64-E8AF76579B8A}"/>
                  </a:ext>
                </a:extLst>
              </p:cNvPr>
              <p:cNvSpPr txBox="1"/>
              <p:nvPr/>
            </p:nvSpPr>
            <p:spPr>
              <a:xfrm>
                <a:off x="1839311" y="2509272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E1B3A-6EE2-4CCB-8B64-E8AF76579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11" y="2509272"/>
                <a:ext cx="332397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147046-EE07-4AB9-8C81-2502745C3160}"/>
                  </a:ext>
                </a:extLst>
              </p:cNvPr>
              <p:cNvSpPr txBox="1"/>
              <p:nvPr/>
            </p:nvSpPr>
            <p:spPr>
              <a:xfrm>
                <a:off x="3379748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147046-EE07-4AB9-8C81-2502745C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48" y="4519650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F7F3DB-B644-4557-9C9E-226BD663E4EA}"/>
                  </a:ext>
                </a:extLst>
              </p:cNvPr>
              <p:cNvSpPr/>
              <p:nvPr/>
            </p:nvSpPr>
            <p:spPr>
              <a:xfrm>
                <a:off x="4512364" y="2492733"/>
                <a:ext cx="273209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F7F3DB-B644-4557-9C9E-226BD663E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364" y="2492733"/>
                <a:ext cx="2732095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796BDF7-BBA9-4D76-8DDF-8E7612F16E78}"/>
                  </a:ext>
                </a:extLst>
              </p:cNvPr>
              <p:cNvSpPr/>
              <p:nvPr/>
            </p:nvSpPr>
            <p:spPr>
              <a:xfrm>
                <a:off x="2595137" y="3056129"/>
                <a:ext cx="367729" cy="382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796BDF7-BBA9-4D76-8DDF-8E7612F16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37" y="3056129"/>
                <a:ext cx="367729" cy="382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D3D7F3-6DDD-403E-8C98-1A98F0A6D51C}"/>
              </a:ext>
            </a:extLst>
          </p:cNvPr>
          <p:cNvCxnSpPr>
            <a:cxnSpLocks/>
          </p:cNvCxnSpPr>
          <p:nvPr/>
        </p:nvCxnSpPr>
        <p:spPr>
          <a:xfrm flipH="1" flipV="1">
            <a:off x="1025396" y="3929842"/>
            <a:ext cx="1177117" cy="597764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43B4A-BB5B-449E-97E2-FEB7726BCCBE}"/>
              </a:ext>
            </a:extLst>
          </p:cNvPr>
          <p:cNvCxnSpPr>
            <a:cxnSpLocks/>
          </p:cNvCxnSpPr>
          <p:nvPr/>
        </p:nvCxnSpPr>
        <p:spPr>
          <a:xfrm>
            <a:off x="1030566" y="3912672"/>
            <a:ext cx="0" cy="70755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4C4D16-41FD-4BAF-9175-04530B34FD6B}"/>
              </a:ext>
            </a:extLst>
          </p:cNvPr>
          <p:cNvCxnSpPr>
            <a:cxnSpLocks/>
          </p:cNvCxnSpPr>
          <p:nvPr/>
        </p:nvCxnSpPr>
        <p:spPr>
          <a:xfrm flipH="1">
            <a:off x="1049055" y="3912672"/>
            <a:ext cx="11713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78EB6-F3FF-4527-9B3A-90FF295E2406}"/>
                  </a:ext>
                </a:extLst>
              </p:cNvPr>
              <p:cNvSpPr txBox="1"/>
              <p:nvPr/>
            </p:nvSpPr>
            <p:spPr>
              <a:xfrm>
                <a:off x="1846262" y="3772086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78EB6-F3FF-4527-9B3A-90FF295E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62" y="3772086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2B6ACE-9F17-4655-BAE3-8369BB4E597B}"/>
                  </a:ext>
                </a:extLst>
              </p:cNvPr>
              <p:cNvSpPr txBox="1"/>
              <p:nvPr/>
            </p:nvSpPr>
            <p:spPr>
              <a:xfrm>
                <a:off x="4745056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2B6ACE-9F17-4655-BAE3-8369BB4E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056" y="4519650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820E16-168B-43A8-B869-A94E1CE54DC5}"/>
                  </a:ext>
                </a:extLst>
              </p:cNvPr>
              <p:cNvSpPr/>
              <p:nvPr/>
            </p:nvSpPr>
            <p:spPr>
              <a:xfrm>
                <a:off x="1147921" y="4094880"/>
                <a:ext cx="367729" cy="38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820E16-168B-43A8-B869-A94E1CE54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21" y="4094880"/>
                <a:ext cx="367729" cy="3824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963434-C9E8-4F3D-BE10-3B32897488A8}"/>
                  </a:ext>
                </a:extLst>
              </p:cNvPr>
              <p:cNvSpPr/>
              <p:nvPr/>
            </p:nvSpPr>
            <p:spPr>
              <a:xfrm>
                <a:off x="4571999" y="3435647"/>
                <a:ext cx="4301651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963434-C9E8-4F3D-BE10-3B3289748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3435647"/>
                <a:ext cx="4301651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218BCC-CE1C-4864-989B-4AE85409852F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2202510" y="4519650"/>
            <a:ext cx="660783" cy="46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FAF2AC-367B-4FCD-B968-5D3A1CB2C5FB}"/>
                  </a:ext>
                </a:extLst>
              </p:cNvPr>
              <p:cNvSpPr txBox="1"/>
              <p:nvPr/>
            </p:nvSpPr>
            <p:spPr>
              <a:xfrm>
                <a:off x="2697094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FAF2AC-367B-4FCD-B968-5D3A1CB2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094" y="4519650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8FA3A9-6DBD-483B-B9BB-114D77F3E3CC}"/>
                  </a:ext>
                </a:extLst>
              </p:cNvPr>
              <p:cNvSpPr txBox="1"/>
              <p:nvPr/>
            </p:nvSpPr>
            <p:spPr>
              <a:xfrm>
                <a:off x="2014440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8FA3A9-6DBD-483B-B9BB-114D77F3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440" y="4519650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2FC965-9924-40CD-916E-7F06A53F8FDF}"/>
              </a:ext>
            </a:extLst>
          </p:cNvPr>
          <p:cNvCxnSpPr>
            <a:cxnSpLocks/>
          </p:cNvCxnSpPr>
          <p:nvPr/>
        </p:nvCxnSpPr>
        <p:spPr>
          <a:xfrm flipV="1">
            <a:off x="2197571" y="4166483"/>
            <a:ext cx="397566" cy="35515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13F6D7-BD62-4F02-B886-27C7F2469898}"/>
                  </a:ext>
                </a:extLst>
              </p:cNvPr>
              <p:cNvSpPr txBox="1"/>
              <p:nvPr/>
            </p:nvSpPr>
            <p:spPr>
              <a:xfrm>
                <a:off x="1846626" y="314067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13F6D7-BD62-4F02-B886-27C7F246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626" y="3140679"/>
                <a:ext cx="332397" cy="3657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823A2B-6837-4CA7-822B-047F9C7687D7}"/>
                  </a:ext>
                </a:extLst>
              </p:cNvPr>
              <p:cNvSpPr txBox="1"/>
              <p:nvPr/>
            </p:nvSpPr>
            <p:spPr>
              <a:xfrm>
                <a:off x="4062402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823A2B-6837-4CA7-822B-047F9C768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402" y="4519650"/>
                <a:ext cx="332397" cy="3657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DFAA32-3C80-4187-AC65-0EB652111D9C}"/>
              </a:ext>
            </a:extLst>
          </p:cNvPr>
          <p:cNvCxnSpPr>
            <a:cxnSpLocks/>
          </p:cNvCxnSpPr>
          <p:nvPr/>
        </p:nvCxnSpPr>
        <p:spPr>
          <a:xfrm flipV="1">
            <a:off x="2203530" y="3912672"/>
            <a:ext cx="0" cy="6239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29A9E6-F2C3-44B9-9CE9-FAC90042DBE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874495" y="4204621"/>
            <a:ext cx="0" cy="623948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205D38-E932-41DE-AECA-08611F8DD4D7}"/>
                  </a:ext>
                </a:extLst>
              </p:cNvPr>
              <p:cNvSpPr txBox="1"/>
              <p:nvPr/>
            </p:nvSpPr>
            <p:spPr>
              <a:xfrm>
                <a:off x="1331786" y="4519650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205D38-E932-41DE-AECA-08611F8D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86" y="4519650"/>
                <a:ext cx="332397" cy="369332"/>
              </a:xfrm>
              <a:prstGeom prst="rect">
                <a:avLst/>
              </a:prstGeom>
              <a:blipFill>
                <a:blip r:embed="rId15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396CCB-6092-4815-993B-57E54C582339}"/>
                  </a:ext>
                </a:extLst>
              </p:cNvPr>
              <p:cNvSpPr txBox="1"/>
              <p:nvPr/>
            </p:nvSpPr>
            <p:spPr>
              <a:xfrm>
                <a:off x="649132" y="4519650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396CCB-6092-4815-993B-57E54C582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32" y="4519650"/>
                <a:ext cx="332397" cy="369332"/>
              </a:xfrm>
              <a:prstGeom prst="rect">
                <a:avLst/>
              </a:prstGeom>
              <a:blipFill>
                <a:blip r:embed="rId16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109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721E65-83F6-4CDD-A1DE-1F9443F16C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GB" dirty="0"/>
                  <a:t>Any vector can be decomposed into basis vectors:</a:t>
                </a:r>
                <a14:m>
                  <m:oMath xmlns:m="http://schemas.openxmlformats.org/officeDocument/2006/math">
                    <m:r>
                      <a:rPr lang="en-GB" sz="3100" b="0" i="0" smtClean="0">
                        <a:latin typeface="Cambria Math" panose="02040503050406030204" pitchFamily="18" charset="0"/>
                      </a:rPr>
                      <m:t>    </m:t>
                    </m:r>
                    <m:bar>
                      <m:bar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GB" sz="3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bar>
                    <m:r>
                      <a:rPr lang="en-GB" sz="3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1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3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GB" sz="3100" b="0" i="1" smtClean="0">
                        <a:latin typeface="Cambria Math" panose="02040503050406030204" pitchFamily="18" charset="0"/>
                      </a:rPr>
                      <m:t> &amp;  </m:t>
                    </m:r>
                    <m:bar>
                      <m:bar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GB" sz="3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  <m:r>
                      <a:rPr lang="en-GB" sz="3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1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721E65-83F6-4CDD-A1DE-1F9443F16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 t="-13364" b="-1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DA495-0BAB-4F7E-8B27-9478DFFA4DA4}"/>
              </a:ext>
            </a:extLst>
          </p:cNvPr>
          <p:cNvCxnSpPr>
            <a:cxnSpLocks/>
          </p:cNvCxnSpPr>
          <p:nvPr/>
        </p:nvCxnSpPr>
        <p:spPr>
          <a:xfrm flipV="1">
            <a:off x="2190585" y="1729409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A419F9-28B0-47D0-BFB1-A28703452F7D}"/>
              </a:ext>
            </a:extLst>
          </p:cNvPr>
          <p:cNvCxnSpPr>
            <a:cxnSpLocks/>
          </p:cNvCxnSpPr>
          <p:nvPr/>
        </p:nvCxnSpPr>
        <p:spPr>
          <a:xfrm>
            <a:off x="492965" y="4524291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29CC3-9C21-4F62-A4B7-EFF32CEA2211}"/>
              </a:ext>
            </a:extLst>
          </p:cNvPr>
          <p:cNvCxnSpPr>
            <a:cxnSpLocks/>
          </p:cNvCxnSpPr>
          <p:nvPr/>
        </p:nvCxnSpPr>
        <p:spPr>
          <a:xfrm flipV="1">
            <a:off x="2202511" y="2807659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05751A-924B-4557-95E9-2BA2A8DF0239}"/>
              </a:ext>
            </a:extLst>
          </p:cNvPr>
          <p:cNvCxnSpPr/>
          <p:nvPr/>
        </p:nvCxnSpPr>
        <p:spPr>
          <a:xfrm flipH="1">
            <a:off x="2220402" y="2807659"/>
            <a:ext cx="13636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BCE8A0-444E-4D29-903B-545C54BB4F37}"/>
              </a:ext>
            </a:extLst>
          </p:cNvPr>
          <p:cNvCxnSpPr>
            <a:cxnSpLocks/>
          </p:cNvCxnSpPr>
          <p:nvPr/>
        </p:nvCxnSpPr>
        <p:spPr>
          <a:xfrm>
            <a:off x="3601941" y="2807659"/>
            <a:ext cx="0" cy="1716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E1B3A-6EE2-4CCB-8B64-E8AF76579B8A}"/>
                  </a:ext>
                </a:extLst>
              </p:cNvPr>
              <p:cNvSpPr txBox="1"/>
              <p:nvPr/>
            </p:nvSpPr>
            <p:spPr>
              <a:xfrm>
                <a:off x="1839311" y="2509272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E1B3A-6EE2-4CCB-8B64-E8AF76579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11" y="2509272"/>
                <a:ext cx="332397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147046-EE07-4AB9-8C81-2502745C3160}"/>
                  </a:ext>
                </a:extLst>
              </p:cNvPr>
              <p:cNvSpPr txBox="1"/>
              <p:nvPr/>
            </p:nvSpPr>
            <p:spPr>
              <a:xfrm>
                <a:off x="3379748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147046-EE07-4AB9-8C81-2502745C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48" y="4519650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F7F3DB-B644-4557-9C9E-226BD663E4EA}"/>
                  </a:ext>
                </a:extLst>
              </p:cNvPr>
              <p:cNvSpPr/>
              <p:nvPr/>
            </p:nvSpPr>
            <p:spPr>
              <a:xfrm>
                <a:off x="4512364" y="2492733"/>
                <a:ext cx="273209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F7F3DB-B644-4557-9C9E-226BD663E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364" y="2492733"/>
                <a:ext cx="2732095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796BDF7-BBA9-4D76-8DDF-8E7612F16E78}"/>
                  </a:ext>
                </a:extLst>
              </p:cNvPr>
              <p:cNvSpPr/>
              <p:nvPr/>
            </p:nvSpPr>
            <p:spPr>
              <a:xfrm>
                <a:off x="2595137" y="3056129"/>
                <a:ext cx="367729" cy="382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796BDF7-BBA9-4D76-8DDF-8E7612F16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37" y="3056129"/>
                <a:ext cx="367729" cy="382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D3D7F3-6DDD-403E-8C98-1A98F0A6D51C}"/>
              </a:ext>
            </a:extLst>
          </p:cNvPr>
          <p:cNvCxnSpPr>
            <a:cxnSpLocks/>
          </p:cNvCxnSpPr>
          <p:nvPr/>
        </p:nvCxnSpPr>
        <p:spPr>
          <a:xfrm flipH="1" flipV="1">
            <a:off x="1025396" y="3929842"/>
            <a:ext cx="1177117" cy="597764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43B4A-BB5B-449E-97E2-FEB7726BCCBE}"/>
              </a:ext>
            </a:extLst>
          </p:cNvPr>
          <p:cNvCxnSpPr>
            <a:cxnSpLocks/>
          </p:cNvCxnSpPr>
          <p:nvPr/>
        </p:nvCxnSpPr>
        <p:spPr>
          <a:xfrm>
            <a:off x="1030566" y="3912672"/>
            <a:ext cx="0" cy="70755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4C4D16-41FD-4BAF-9175-04530B34FD6B}"/>
              </a:ext>
            </a:extLst>
          </p:cNvPr>
          <p:cNvCxnSpPr>
            <a:cxnSpLocks/>
          </p:cNvCxnSpPr>
          <p:nvPr/>
        </p:nvCxnSpPr>
        <p:spPr>
          <a:xfrm flipH="1">
            <a:off x="1049055" y="3912672"/>
            <a:ext cx="11713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78EB6-F3FF-4527-9B3A-90FF295E2406}"/>
                  </a:ext>
                </a:extLst>
              </p:cNvPr>
              <p:cNvSpPr txBox="1"/>
              <p:nvPr/>
            </p:nvSpPr>
            <p:spPr>
              <a:xfrm>
                <a:off x="1846262" y="3772086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78EB6-F3FF-4527-9B3A-90FF295E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62" y="3772086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2B6ACE-9F17-4655-BAE3-8369BB4E597B}"/>
                  </a:ext>
                </a:extLst>
              </p:cNvPr>
              <p:cNvSpPr txBox="1"/>
              <p:nvPr/>
            </p:nvSpPr>
            <p:spPr>
              <a:xfrm>
                <a:off x="4745056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2B6ACE-9F17-4655-BAE3-8369BB4E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056" y="4519650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820E16-168B-43A8-B869-A94E1CE54DC5}"/>
                  </a:ext>
                </a:extLst>
              </p:cNvPr>
              <p:cNvSpPr/>
              <p:nvPr/>
            </p:nvSpPr>
            <p:spPr>
              <a:xfrm>
                <a:off x="1147921" y="4094880"/>
                <a:ext cx="367729" cy="38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820E16-168B-43A8-B869-A94E1CE54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21" y="4094880"/>
                <a:ext cx="367729" cy="3824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963434-C9E8-4F3D-BE10-3B32897488A8}"/>
                  </a:ext>
                </a:extLst>
              </p:cNvPr>
              <p:cNvSpPr/>
              <p:nvPr/>
            </p:nvSpPr>
            <p:spPr>
              <a:xfrm>
                <a:off x="4571999" y="3435647"/>
                <a:ext cx="4301651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963434-C9E8-4F3D-BE10-3B3289748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3435647"/>
                <a:ext cx="4301651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218BCC-CE1C-4864-989B-4AE85409852F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2202510" y="4519650"/>
            <a:ext cx="660783" cy="46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FAF2AC-367B-4FCD-B968-5D3A1CB2C5FB}"/>
                  </a:ext>
                </a:extLst>
              </p:cNvPr>
              <p:cNvSpPr txBox="1"/>
              <p:nvPr/>
            </p:nvSpPr>
            <p:spPr>
              <a:xfrm>
                <a:off x="2697094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FAF2AC-367B-4FCD-B968-5D3A1CB2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094" y="4519650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8FA3A9-6DBD-483B-B9BB-114D77F3E3CC}"/>
                  </a:ext>
                </a:extLst>
              </p:cNvPr>
              <p:cNvSpPr txBox="1"/>
              <p:nvPr/>
            </p:nvSpPr>
            <p:spPr>
              <a:xfrm>
                <a:off x="2014440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8FA3A9-6DBD-483B-B9BB-114D77F3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440" y="4519650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2FC965-9924-40CD-916E-7F06A53F8FDF}"/>
              </a:ext>
            </a:extLst>
          </p:cNvPr>
          <p:cNvCxnSpPr>
            <a:cxnSpLocks/>
          </p:cNvCxnSpPr>
          <p:nvPr/>
        </p:nvCxnSpPr>
        <p:spPr>
          <a:xfrm flipV="1">
            <a:off x="2197571" y="4166483"/>
            <a:ext cx="397566" cy="35515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13F6D7-BD62-4F02-B886-27C7F2469898}"/>
                  </a:ext>
                </a:extLst>
              </p:cNvPr>
              <p:cNvSpPr txBox="1"/>
              <p:nvPr/>
            </p:nvSpPr>
            <p:spPr>
              <a:xfrm>
                <a:off x="1846626" y="314067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13F6D7-BD62-4F02-B886-27C7F246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626" y="3140679"/>
                <a:ext cx="332397" cy="3657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823A2B-6837-4CA7-822B-047F9C7687D7}"/>
                  </a:ext>
                </a:extLst>
              </p:cNvPr>
              <p:cNvSpPr txBox="1"/>
              <p:nvPr/>
            </p:nvSpPr>
            <p:spPr>
              <a:xfrm>
                <a:off x="4062402" y="451965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823A2B-6837-4CA7-822B-047F9C768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402" y="4519650"/>
                <a:ext cx="332397" cy="3657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DFAA32-3C80-4187-AC65-0EB652111D9C}"/>
              </a:ext>
            </a:extLst>
          </p:cNvPr>
          <p:cNvCxnSpPr>
            <a:cxnSpLocks/>
          </p:cNvCxnSpPr>
          <p:nvPr/>
        </p:nvCxnSpPr>
        <p:spPr>
          <a:xfrm flipV="1">
            <a:off x="2203530" y="3912672"/>
            <a:ext cx="0" cy="6239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29A9E6-F2C3-44B9-9CE9-FAC90042DBE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874495" y="4204621"/>
            <a:ext cx="0" cy="623948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205D38-E932-41DE-AECA-08611F8DD4D7}"/>
                  </a:ext>
                </a:extLst>
              </p:cNvPr>
              <p:cNvSpPr txBox="1"/>
              <p:nvPr/>
            </p:nvSpPr>
            <p:spPr>
              <a:xfrm>
                <a:off x="1331786" y="4519650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205D38-E932-41DE-AECA-08611F8D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86" y="4519650"/>
                <a:ext cx="332397" cy="369332"/>
              </a:xfrm>
              <a:prstGeom prst="rect">
                <a:avLst/>
              </a:prstGeom>
              <a:blipFill>
                <a:blip r:embed="rId15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396CCB-6092-4815-993B-57E54C582339}"/>
                  </a:ext>
                </a:extLst>
              </p:cNvPr>
              <p:cNvSpPr txBox="1"/>
              <p:nvPr/>
            </p:nvSpPr>
            <p:spPr>
              <a:xfrm>
                <a:off x="649132" y="4519650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396CCB-6092-4815-993B-57E54C582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32" y="4519650"/>
                <a:ext cx="332397" cy="369332"/>
              </a:xfrm>
              <a:prstGeom prst="rect">
                <a:avLst/>
              </a:prstGeom>
              <a:blipFill>
                <a:blip r:embed="rId16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AD6B91-79B2-47BA-ADA3-757567539DD5}"/>
                  </a:ext>
                </a:extLst>
              </p:cNvPr>
              <p:cNvSpPr txBox="1"/>
              <p:nvPr/>
            </p:nvSpPr>
            <p:spPr>
              <a:xfrm>
                <a:off x="1583368" y="5017132"/>
                <a:ext cx="6239657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bar>
                            <m:ba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bar>
                            <m:ba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ba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AD6B91-79B2-47BA-ADA3-75756753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8" y="5017132"/>
                <a:ext cx="6239657" cy="5068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C165B9-CCDD-488A-B1C5-E214E98AB7D9}"/>
                  </a:ext>
                </a:extLst>
              </p:cNvPr>
              <p:cNvSpPr/>
              <p:nvPr/>
            </p:nvSpPr>
            <p:spPr>
              <a:xfrm>
                <a:off x="576191" y="5814194"/>
                <a:ext cx="179420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C165B9-CCDD-488A-B1C5-E214E98AB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1" y="5814194"/>
                <a:ext cx="1794209" cy="7146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22E894-5740-46EB-A369-15F95A5EB704}"/>
                  </a:ext>
                </a:extLst>
              </p:cNvPr>
              <p:cNvSpPr/>
              <p:nvPr/>
            </p:nvSpPr>
            <p:spPr>
              <a:xfrm>
                <a:off x="2823760" y="5880462"/>
                <a:ext cx="1688604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22E894-5740-46EB-A369-15F95A5EB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760" y="5880462"/>
                <a:ext cx="1688604" cy="5821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FB4A23-2A53-4983-AC38-CA1AD499A454}"/>
                  </a:ext>
                </a:extLst>
              </p:cNvPr>
              <p:cNvSpPr txBox="1"/>
              <p:nvPr/>
            </p:nvSpPr>
            <p:spPr>
              <a:xfrm>
                <a:off x="4703196" y="5826593"/>
                <a:ext cx="4505592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ctrlP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ctrlP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</m:m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FB4A23-2A53-4983-AC38-CA1AD499A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196" y="5826593"/>
                <a:ext cx="4505592" cy="7146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5314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B075BB-6DBB-4480-9506-1611EA82E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760141"/>
            <a:ext cx="802634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0" dirty="0">
                <a:latin typeface="+mj-lt"/>
              </a:rPr>
              <a:t>A</a:t>
            </a:r>
            <a:r>
              <a:rPr lang="en-GB" sz="3200" b="0" i="0" dirty="0">
                <a:latin typeface="+mj-lt"/>
              </a:rPr>
              <a:t>lternative Rule to multiply matrices by vectors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F704E23-79EF-4CF5-8AF1-151756952A73}"/>
                  </a:ext>
                </a:extLst>
              </p:cNvPr>
              <p:cNvSpPr/>
              <p:nvPr/>
            </p:nvSpPr>
            <p:spPr>
              <a:xfrm>
                <a:off x="2862592" y="1858902"/>
                <a:ext cx="112736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F704E23-79EF-4CF5-8AF1-151756952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592" y="1858902"/>
                <a:ext cx="1127360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EF6BE23-BEB5-43F1-8D30-C7809CE00977}"/>
                  </a:ext>
                </a:extLst>
              </p:cNvPr>
              <p:cNvSpPr/>
              <p:nvPr/>
            </p:nvSpPr>
            <p:spPr>
              <a:xfrm>
                <a:off x="4428705" y="1841863"/>
                <a:ext cx="181530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EF6BE23-BEB5-43F1-8D30-C7809CE00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705" y="1841863"/>
                <a:ext cx="1815305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C87201-1EC9-482D-A14C-696C2A938C54}"/>
                  </a:ext>
                </a:extLst>
              </p:cNvPr>
              <p:cNvSpPr/>
              <p:nvPr/>
            </p:nvSpPr>
            <p:spPr>
              <a:xfrm>
                <a:off x="1990102" y="2970201"/>
                <a:ext cx="5303440" cy="599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C87201-1EC9-482D-A14C-696C2A938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102" y="2970201"/>
                <a:ext cx="5303440" cy="599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3868F9-37A6-4ABC-8D6E-AE6DA0405136}"/>
                  </a:ext>
                </a:extLst>
              </p:cNvPr>
              <p:cNvSpPr txBox="1"/>
              <p:nvPr/>
            </p:nvSpPr>
            <p:spPr>
              <a:xfrm>
                <a:off x="425777" y="4053492"/>
                <a:ext cx="45214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New vector is weighted sum of the </a:t>
                </a:r>
                <a:r>
                  <a:rPr lang="en-GB" i="1" dirty="0"/>
                  <a:t>columns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3868F9-37A6-4ABC-8D6E-AE6DA0405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77" y="4053492"/>
                <a:ext cx="4521431" cy="369332"/>
              </a:xfrm>
              <a:prstGeom prst="rect">
                <a:avLst/>
              </a:prstGeom>
              <a:blipFill>
                <a:blip r:embed="rId5"/>
                <a:stretch>
                  <a:fillRect l="-1213" t="-81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BDCA5E-4AE3-47F7-8AC2-6DDCC1BA92E9}"/>
                  </a:ext>
                </a:extLst>
              </p:cNvPr>
              <p:cNvSpPr txBox="1"/>
              <p:nvPr/>
            </p:nvSpPr>
            <p:spPr>
              <a:xfrm>
                <a:off x="425777" y="4985120"/>
                <a:ext cx="4599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Columns of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are the </a:t>
                </a:r>
                <a:r>
                  <a:rPr lang="en-GB" i="1" dirty="0"/>
                  <a:t>images</a:t>
                </a:r>
                <a:r>
                  <a:rPr lang="en-GB" dirty="0"/>
                  <a:t> of the basis vectors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BDCA5E-4AE3-47F7-8AC2-6DDCC1BA9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77" y="4985120"/>
                <a:ext cx="4599336" cy="369332"/>
              </a:xfrm>
              <a:prstGeom prst="rect">
                <a:avLst/>
              </a:prstGeom>
              <a:blipFill>
                <a:blip r:embed="rId6"/>
                <a:stretch>
                  <a:fillRect l="-1194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F9B29-9062-4896-ABEB-AA5FD4961BA8}"/>
              </a:ext>
            </a:extLst>
          </p:cNvPr>
          <p:cNvCxnSpPr>
            <a:cxnSpLocks/>
          </p:cNvCxnSpPr>
          <p:nvPr/>
        </p:nvCxnSpPr>
        <p:spPr>
          <a:xfrm flipV="1">
            <a:off x="5701086" y="3637722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BCE895-BE79-4E82-8AD1-A2F84871E67F}"/>
              </a:ext>
            </a:extLst>
          </p:cNvPr>
          <p:cNvCxnSpPr>
            <a:cxnSpLocks/>
          </p:cNvCxnSpPr>
          <p:nvPr/>
        </p:nvCxnSpPr>
        <p:spPr>
          <a:xfrm>
            <a:off x="4003466" y="6432604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BD632B-E718-4DD8-936E-4FBC951B891F}"/>
              </a:ext>
            </a:extLst>
          </p:cNvPr>
          <p:cNvCxnSpPr>
            <a:cxnSpLocks/>
          </p:cNvCxnSpPr>
          <p:nvPr/>
        </p:nvCxnSpPr>
        <p:spPr>
          <a:xfrm flipV="1">
            <a:off x="5713012" y="4715972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C4BD3C-F608-40BA-8A97-75FC0469AD6F}"/>
              </a:ext>
            </a:extLst>
          </p:cNvPr>
          <p:cNvCxnSpPr/>
          <p:nvPr/>
        </p:nvCxnSpPr>
        <p:spPr>
          <a:xfrm flipH="1">
            <a:off x="5730903" y="4715972"/>
            <a:ext cx="13636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7DFF1A-4B85-4DED-9669-92E1BD9045D1}"/>
              </a:ext>
            </a:extLst>
          </p:cNvPr>
          <p:cNvCxnSpPr>
            <a:cxnSpLocks/>
          </p:cNvCxnSpPr>
          <p:nvPr/>
        </p:nvCxnSpPr>
        <p:spPr>
          <a:xfrm>
            <a:off x="7112442" y="4715972"/>
            <a:ext cx="0" cy="1716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9F3A5A-B7C4-4CA1-8610-54795BD30D93}"/>
                  </a:ext>
                </a:extLst>
              </p:cNvPr>
              <p:cNvSpPr txBox="1"/>
              <p:nvPr/>
            </p:nvSpPr>
            <p:spPr>
              <a:xfrm>
                <a:off x="5349812" y="4417585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9F3A5A-B7C4-4CA1-8610-54795BD30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12" y="4417585"/>
                <a:ext cx="332397" cy="3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19AE25-91E1-4236-B6AD-B08C9E1CD683}"/>
                  </a:ext>
                </a:extLst>
              </p:cNvPr>
              <p:cNvSpPr txBox="1"/>
              <p:nvPr/>
            </p:nvSpPr>
            <p:spPr>
              <a:xfrm>
                <a:off x="6890249" y="6427963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19AE25-91E1-4236-B6AD-B08C9E1CD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249" y="6427963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7CDA9D-7811-4B47-BA36-861549B5E6C3}"/>
                  </a:ext>
                </a:extLst>
              </p:cNvPr>
              <p:cNvSpPr/>
              <p:nvPr/>
            </p:nvSpPr>
            <p:spPr>
              <a:xfrm>
                <a:off x="6105638" y="4964442"/>
                <a:ext cx="367729" cy="382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7CDA9D-7811-4B47-BA36-861549B5E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638" y="4964442"/>
                <a:ext cx="367729" cy="3824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6561FB-97B0-4DF2-91A5-84AD8F72B4B1}"/>
              </a:ext>
            </a:extLst>
          </p:cNvPr>
          <p:cNvCxnSpPr>
            <a:cxnSpLocks/>
          </p:cNvCxnSpPr>
          <p:nvPr/>
        </p:nvCxnSpPr>
        <p:spPr>
          <a:xfrm flipH="1" flipV="1">
            <a:off x="4535897" y="5838155"/>
            <a:ext cx="1177117" cy="597764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268131-EF99-4542-B6F2-06DEE8A402B9}"/>
              </a:ext>
            </a:extLst>
          </p:cNvPr>
          <p:cNvCxnSpPr>
            <a:cxnSpLocks/>
          </p:cNvCxnSpPr>
          <p:nvPr/>
        </p:nvCxnSpPr>
        <p:spPr>
          <a:xfrm>
            <a:off x="4541067" y="5820985"/>
            <a:ext cx="0" cy="70755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2ADACC-E043-4082-ADC5-8392A65FE81B}"/>
              </a:ext>
            </a:extLst>
          </p:cNvPr>
          <p:cNvCxnSpPr>
            <a:cxnSpLocks/>
          </p:cNvCxnSpPr>
          <p:nvPr/>
        </p:nvCxnSpPr>
        <p:spPr>
          <a:xfrm flipH="1">
            <a:off x="4559556" y="5820985"/>
            <a:ext cx="11713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3D9408-019F-4DAF-B4A3-D743813BFDB7}"/>
                  </a:ext>
                </a:extLst>
              </p:cNvPr>
              <p:cNvSpPr txBox="1"/>
              <p:nvPr/>
            </p:nvSpPr>
            <p:spPr>
              <a:xfrm>
                <a:off x="5356763" y="5680399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3D9408-019F-4DAF-B4A3-D743813BF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63" y="5680399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AE379E-9B26-4B3F-B8E2-39439E31692D}"/>
                  </a:ext>
                </a:extLst>
              </p:cNvPr>
              <p:cNvSpPr txBox="1"/>
              <p:nvPr/>
            </p:nvSpPr>
            <p:spPr>
              <a:xfrm>
                <a:off x="8255557" y="6427963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AE379E-9B26-4B3F-B8E2-39439E316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557" y="6427963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0E45FA-64CF-47B8-B212-A0C625A464F2}"/>
                  </a:ext>
                </a:extLst>
              </p:cNvPr>
              <p:cNvSpPr/>
              <p:nvPr/>
            </p:nvSpPr>
            <p:spPr>
              <a:xfrm>
                <a:off x="4658422" y="6003193"/>
                <a:ext cx="367729" cy="38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0E45FA-64CF-47B8-B212-A0C625A46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422" y="6003193"/>
                <a:ext cx="367729" cy="382477"/>
              </a:xfrm>
              <a:prstGeom prst="rect">
                <a:avLst/>
              </a:prstGeom>
              <a:blipFill>
                <a:blip r:embed="rId12"/>
                <a:stretch>
                  <a:fillRect r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A9C794-69B9-40C5-8B9A-A20F2CD69F0C}"/>
              </a:ext>
            </a:extLst>
          </p:cNvPr>
          <p:cNvCxnSpPr>
            <a:cxnSpLocks/>
            <a:endCxn id="26" idx="0"/>
          </p:cNvCxnSpPr>
          <p:nvPr/>
        </p:nvCxnSpPr>
        <p:spPr>
          <a:xfrm flipV="1">
            <a:off x="5713011" y="6427963"/>
            <a:ext cx="660783" cy="46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B8030B-A9B8-4DA7-95A6-A2FDA463E25B}"/>
                  </a:ext>
                </a:extLst>
              </p:cNvPr>
              <p:cNvSpPr txBox="1"/>
              <p:nvPr/>
            </p:nvSpPr>
            <p:spPr>
              <a:xfrm>
                <a:off x="6207595" y="6427963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B8030B-A9B8-4DA7-95A6-A2FDA463E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595" y="6427963"/>
                <a:ext cx="332397" cy="3657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65C8CF-4868-4FFD-82DC-4455BFF6FFC6}"/>
                  </a:ext>
                </a:extLst>
              </p:cNvPr>
              <p:cNvSpPr txBox="1"/>
              <p:nvPr/>
            </p:nvSpPr>
            <p:spPr>
              <a:xfrm>
                <a:off x="5524941" y="6427963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65C8CF-4868-4FFD-82DC-4455BFF6F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41" y="6427963"/>
                <a:ext cx="332397" cy="3657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1C3B33-3B5A-43B3-A6D1-BF402E7AE25F}"/>
              </a:ext>
            </a:extLst>
          </p:cNvPr>
          <p:cNvCxnSpPr>
            <a:cxnSpLocks/>
          </p:cNvCxnSpPr>
          <p:nvPr/>
        </p:nvCxnSpPr>
        <p:spPr>
          <a:xfrm flipV="1">
            <a:off x="5708072" y="6074796"/>
            <a:ext cx="397566" cy="35515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44C2B4-597C-4E58-BE6C-2B87A86493A2}"/>
                  </a:ext>
                </a:extLst>
              </p:cNvPr>
              <p:cNvSpPr txBox="1"/>
              <p:nvPr/>
            </p:nvSpPr>
            <p:spPr>
              <a:xfrm>
                <a:off x="5357127" y="5048992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44C2B4-597C-4E58-BE6C-2B87A8649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27" y="5048992"/>
                <a:ext cx="332397" cy="3657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60680D-A5B9-4B2E-84F4-2FA8EDDAF1A4}"/>
                  </a:ext>
                </a:extLst>
              </p:cNvPr>
              <p:cNvSpPr txBox="1"/>
              <p:nvPr/>
            </p:nvSpPr>
            <p:spPr>
              <a:xfrm>
                <a:off x="7572903" y="6427963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60680D-A5B9-4B2E-84F4-2FA8EDDAF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903" y="6427963"/>
                <a:ext cx="332397" cy="3657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619EBF-16B1-4D44-A57E-643D3BBAC888}"/>
              </a:ext>
            </a:extLst>
          </p:cNvPr>
          <p:cNvCxnSpPr>
            <a:cxnSpLocks/>
          </p:cNvCxnSpPr>
          <p:nvPr/>
        </p:nvCxnSpPr>
        <p:spPr>
          <a:xfrm flipV="1">
            <a:off x="5714031" y="5820985"/>
            <a:ext cx="0" cy="6239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ACC8C7-2D69-41C6-879D-7BBAA746C02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384996" y="6112934"/>
            <a:ext cx="0" cy="623948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22D30B-470F-4499-BDED-DF14068D7BD5}"/>
                  </a:ext>
                </a:extLst>
              </p:cNvPr>
              <p:cNvSpPr txBox="1"/>
              <p:nvPr/>
            </p:nvSpPr>
            <p:spPr>
              <a:xfrm>
                <a:off x="4842287" y="6427963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22D30B-470F-4499-BDED-DF14068D7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287" y="6427963"/>
                <a:ext cx="332397" cy="369332"/>
              </a:xfrm>
              <a:prstGeom prst="rect">
                <a:avLst/>
              </a:prstGeom>
              <a:blipFill>
                <a:blip r:embed="rId17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C6A299-AA61-487E-8C3D-EFBD94A85F25}"/>
                  </a:ext>
                </a:extLst>
              </p:cNvPr>
              <p:cNvSpPr txBox="1"/>
              <p:nvPr/>
            </p:nvSpPr>
            <p:spPr>
              <a:xfrm>
                <a:off x="4159633" y="6427963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C6A299-AA61-487E-8C3D-EFBD94A8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33" y="6427963"/>
                <a:ext cx="332397" cy="369332"/>
              </a:xfrm>
              <a:prstGeom prst="rect">
                <a:avLst/>
              </a:prstGeom>
              <a:blipFill>
                <a:blip r:embed="rId18"/>
                <a:stretch>
                  <a:fillRect r="-4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10B9937-3AE7-47E1-A1FD-1D7C6016D631}"/>
                  </a:ext>
                </a:extLst>
              </p:cNvPr>
              <p:cNvSpPr/>
              <p:nvPr/>
            </p:nvSpPr>
            <p:spPr>
              <a:xfrm>
                <a:off x="7392794" y="3924531"/>
                <a:ext cx="185691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10B9937-3AE7-47E1-A1FD-1D7C6016D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794" y="3924531"/>
                <a:ext cx="1856919" cy="7146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3909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FEBF-52BE-4DE8-A9ED-6463E9EA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Determinants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44AB1D-8381-4B9F-A9F9-5C5FD1CD9E5C}"/>
              </a:ext>
            </a:extLst>
          </p:cNvPr>
          <p:cNvCxnSpPr>
            <a:cxnSpLocks/>
          </p:cNvCxnSpPr>
          <p:nvPr/>
        </p:nvCxnSpPr>
        <p:spPr>
          <a:xfrm flipV="1">
            <a:off x="2349611" y="1399430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E98861-E8C9-4D55-A5A7-16C586F682F2}"/>
              </a:ext>
            </a:extLst>
          </p:cNvPr>
          <p:cNvCxnSpPr>
            <a:cxnSpLocks/>
          </p:cNvCxnSpPr>
          <p:nvPr/>
        </p:nvCxnSpPr>
        <p:spPr>
          <a:xfrm>
            <a:off x="651991" y="4194312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70148-6654-4000-B6EE-95D255A533C7}"/>
              </a:ext>
            </a:extLst>
          </p:cNvPr>
          <p:cNvCxnSpPr>
            <a:cxnSpLocks/>
          </p:cNvCxnSpPr>
          <p:nvPr/>
        </p:nvCxnSpPr>
        <p:spPr>
          <a:xfrm flipV="1">
            <a:off x="2361537" y="2477680"/>
            <a:ext cx="1381539" cy="1696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3F8458-7B11-4746-B20A-6C3BC55AC256}"/>
              </a:ext>
            </a:extLst>
          </p:cNvPr>
          <p:cNvCxnSpPr/>
          <p:nvPr/>
        </p:nvCxnSpPr>
        <p:spPr>
          <a:xfrm flipH="1">
            <a:off x="2379428" y="2477680"/>
            <a:ext cx="13636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3988E6-C1F5-4D74-9665-5B19A0D2A1A4}"/>
              </a:ext>
            </a:extLst>
          </p:cNvPr>
          <p:cNvCxnSpPr>
            <a:cxnSpLocks/>
          </p:cNvCxnSpPr>
          <p:nvPr/>
        </p:nvCxnSpPr>
        <p:spPr>
          <a:xfrm>
            <a:off x="3760967" y="2477680"/>
            <a:ext cx="0" cy="1716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2AD0CC-9D04-4377-8BAB-4329F2C1FB59}"/>
                  </a:ext>
                </a:extLst>
              </p:cNvPr>
              <p:cNvSpPr txBox="1"/>
              <p:nvPr/>
            </p:nvSpPr>
            <p:spPr>
              <a:xfrm>
                <a:off x="1998337" y="2179293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2AD0CC-9D04-4377-8BAB-4329F2C1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37" y="2179293"/>
                <a:ext cx="332397" cy="365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C5A81-3206-4FFD-817D-EA2778500940}"/>
                  </a:ext>
                </a:extLst>
              </p:cNvPr>
              <p:cNvSpPr txBox="1"/>
              <p:nvPr/>
            </p:nvSpPr>
            <p:spPr>
              <a:xfrm>
                <a:off x="3538774" y="418967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C5A81-3206-4FFD-817D-EA277850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74" y="4189671"/>
                <a:ext cx="332397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3C4350-5960-433F-9BD4-342DF244C22B}"/>
                  </a:ext>
                </a:extLst>
              </p:cNvPr>
              <p:cNvSpPr/>
              <p:nvPr/>
            </p:nvSpPr>
            <p:spPr>
              <a:xfrm>
                <a:off x="2754163" y="2726150"/>
                <a:ext cx="367729" cy="382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3C4350-5960-433F-9BD4-342DF24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163" y="2726150"/>
                <a:ext cx="367729" cy="3824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60F4B1-F6F6-4E1D-ADA9-40074FA20414}"/>
              </a:ext>
            </a:extLst>
          </p:cNvPr>
          <p:cNvCxnSpPr>
            <a:cxnSpLocks/>
          </p:cNvCxnSpPr>
          <p:nvPr/>
        </p:nvCxnSpPr>
        <p:spPr>
          <a:xfrm flipH="1" flipV="1">
            <a:off x="1184422" y="3599863"/>
            <a:ext cx="1177117" cy="597764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88E5C-51F8-4D5A-B520-E7B03246FC38}"/>
              </a:ext>
            </a:extLst>
          </p:cNvPr>
          <p:cNvCxnSpPr>
            <a:cxnSpLocks/>
          </p:cNvCxnSpPr>
          <p:nvPr/>
        </p:nvCxnSpPr>
        <p:spPr>
          <a:xfrm>
            <a:off x="1189592" y="3582693"/>
            <a:ext cx="0" cy="70755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017828-E28B-44AA-B9EB-6AA8A6A79521}"/>
              </a:ext>
            </a:extLst>
          </p:cNvPr>
          <p:cNvCxnSpPr>
            <a:cxnSpLocks/>
          </p:cNvCxnSpPr>
          <p:nvPr/>
        </p:nvCxnSpPr>
        <p:spPr>
          <a:xfrm flipH="1">
            <a:off x="1208081" y="3582693"/>
            <a:ext cx="11713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DB062C-90E2-480F-AFBC-ED1B2D2A5398}"/>
                  </a:ext>
                </a:extLst>
              </p:cNvPr>
              <p:cNvSpPr txBox="1"/>
              <p:nvPr/>
            </p:nvSpPr>
            <p:spPr>
              <a:xfrm>
                <a:off x="2005288" y="344210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DB062C-90E2-480F-AFBC-ED1B2D2A5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88" y="3442107"/>
                <a:ext cx="332397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6734B-44EB-453B-A167-8F1273BED17F}"/>
                  </a:ext>
                </a:extLst>
              </p:cNvPr>
              <p:cNvSpPr txBox="1"/>
              <p:nvPr/>
            </p:nvSpPr>
            <p:spPr>
              <a:xfrm>
                <a:off x="4904082" y="418967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6734B-44EB-453B-A167-8F1273BE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082" y="4189671"/>
                <a:ext cx="332397" cy="365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B7B519-F2EE-4A82-B8CC-4172A3C55FE3}"/>
                  </a:ext>
                </a:extLst>
              </p:cNvPr>
              <p:cNvSpPr/>
              <p:nvPr/>
            </p:nvSpPr>
            <p:spPr>
              <a:xfrm>
                <a:off x="1306947" y="3764901"/>
                <a:ext cx="367729" cy="38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ba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B7B519-F2EE-4A82-B8CC-4172A3C55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947" y="3764901"/>
                <a:ext cx="367729" cy="3824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C2BE81-4528-473E-9A33-6A434CC9A48B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2361536" y="4189671"/>
            <a:ext cx="660783" cy="464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45EC21-D43F-4828-806D-0681C343A2AB}"/>
                  </a:ext>
                </a:extLst>
              </p:cNvPr>
              <p:cNvSpPr txBox="1"/>
              <p:nvPr/>
            </p:nvSpPr>
            <p:spPr>
              <a:xfrm>
                <a:off x="2856120" y="418967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45EC21-D43F-4828-806D-0681C343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120" y="4189671"/>
                <a:ext cx="332397" cy="3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C5622-FD7A-4073-A289-560133309F23}"/>
                  </a:ext>
                </a:extLst>
              </p:cNvPr>
              <p:cNvSpPr txBox="1"/>
              <p:nvPr/>
            </p:nvSpPr>
            <p:spPr>
              <a:xfrm>
                <a:off x="2173466" y="418967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C5622-FD7A-4073-A289-560133309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466" y="4189671"/>
                <a:ext cx="332397" cy="365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148F79-5679-49B3-A856-A12031B9375B}"/>
              </a:ext>
            </a:extLst>
          </p:cNvPr>
          <p:cNvCxnSpPr>
            <a:cxnSpLocks/>
          </p:cNvCxnSpPr>
          <p:nvPr/>
        </p:nvCxnSpPr>
        <p:spPr>
          <a:xfrm flipV="1">
            <a:off x="2356597" y="3836504"/>
            <a:ext cx="397566" cy="35515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14FE2-92EA-44EF-883E-9763D75E7873}"/>
                  </a:ext>
                </a:extLst>
              </p:cNvPr>
              <p:cNvSpPr txBox="1"/>
              <p:nvPr/>
            </p:nvSpPr>
            <p:spPr>
              <a:xfrm>
                <a:off x="2005652" y="2810700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14FE2-92EA-44EF-883E-9763D75E7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52" y="2810700"/>
                <a:ext cx="332397" cy="365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AF80A7-505B-44CE-BC01-5CBB729DBCBA}"/>
                  </a:ext>
                </a:extLst>
              </p:cNvPr>
              <p:cNvSpPr txBox="1"/>
              <p:nvPr/>
            </p:nvSpPr>
            <p:spPr>
              <a:xfrm>
                <a:off x="4221428" y="418967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AF80A7-505B-44CE-BC01-5CBB729DB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28" y="4189671"/>
                <a:ext cx="332397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761DAD-7F79-457A-9179-4ED6476A375F}"/>
              </a:ext>
            </a:extLst>
          </p:cNvPr>
          <p:cNvCxnSpPr>
            <a:cxnSpLocks/>
          </p:cNvCxnSpPr>
          <p:nvPr/>
        </p:nvCxnSpPr>
        <p:spPr>
          <a:xfrm flipV="1">
            <a:off x="2362556" y="3582693"/>
            <a:ext cx="0" cy="6239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FC6E71-DCEB-4F5E-9DB3-8F0A5E232CE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033521" y="3874642"/>
            <a:ext cx="0" cy="623948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355FC8-1054-4000-AF8E-0C5118B45833}"/>
                  </a:ext>
                </a:extLst>
              </p:cNvPr>
              <p:cNvSpPr txBox="1"/>
              <p:nvPr/>
            </p:nvSpPr>
            <p:spPr>
              <a:xfrm>
                <a:off x="1490812" y="418967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355FC8-1054-4000-AF8E-0C5118B4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12" y="4189671"/>
                <a:ext cx="332397" cy="369332"/>
              </a:xfrm>
              <a:prstGeom prst="rect">
                <a:avLst/>
              </a:prstGeom>
              <a:blipFill>
                <a:blip r:embed="rId12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7193D-6AE2-4EA4-8FFC-2811B773AD38}"/>
                  </a:ext>
                </a:extLst>
              </p:cNvPr>
              <p:cNvSpPr txBox="1"/>
              <p:nvPr/>
            </p:nvSpPr>
            <p:spPr>
              <a:xfrm>
                <a:off x="808158" y="418967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7193D-6AE2-4EA4-8FFC-2811B773A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58" y="4189671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638529-CA3D-45AB-8771-46431874F30A}"/>
                  </a:ext>
                </a:extLst>
              </p:cNvPr>
              <p:cNvSpPr txBox="1"/>
              <p:nvPr/>
            </p:nvSpPr>
            <p:spPr>
              <a:xfrm>
                <a:off x="5037151" y="1800544"/>
                <a:ext cx="2786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Effect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is to shrink vector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638529-CA3D-45AB-8771-46431874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151" y="1800544"/>
                <a:ext cx="2786981" cy="369332"/>
              </a:xfrm>
              <a:prstGeom prst="rect">
                <a:avLst/>
              </a:prstGeom>
              <a:blipFill>
                <a:blip r:embed="rId14"/>
                <a:stretch>
                  <a:fillRect l="-1751" t="-6557" r="-1094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376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9CAC19A-A3BB-4B17-9537-74CF593A2CA8}"/>
              </a:ext>
            </a:extLst>
          </p:cNvPr>
          <p:cNvSpPr/>
          <p:nvPr/>
        </p:nvSpPr>
        <p:spPr>
          <a:xfrm>
            <a:off x="2356802" y="2989797"/>
            <a:ext cx="1189160" cy="118916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BFEBF-52BE-4DE8-A9ED-6463E9EA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Determinants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44AB1D-8381-4B9F-A9F9-5C5FD1CD9E5C}"/>
              </a:ext>
            </a:extLst>
          </p:cNvPr>
          <p:cNvCxnSpPr>
            <a:cxnSpLocks/>
          </p:cNvCxnSpPr>
          <p:nvPr/>
        </p:nvCxnSpPr>
        <p:spPr>
          <a:xfrm flipV="1">
            <a:off x="2349611" y="1399430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E98861-E8C9-4D55-A5A7-16C586F682F2}"/>
              </a:ext>
            </a:extLst>
          </p:cNvPr>
          <p:cNvCxnSpPr>
            <a:cxnSpLocks/>
          </p:cNvCxnSpPr>
          <p:nvPr/>
        </p:nvCxnSpPr>
        <p:spPr>
          <a:xfrm>
            <a:off x="651991" y="4194312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C5A81-3206-4FFD-817D-EA2778500940}"/>
                  </a:ext>
                </a:extLst>
              </p:cNvPr>
              <p:cNvSpPr txBox="1"/>
              <p:nvPr/>
            </p:nvSpPr>
            <p:spPr>
              <a:xfrm>
                <a:off x="3538774" y="418967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C5A81-3206-4FFD-817D-EA277850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74" y="4189671"/>
                <a:ext cx="33239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6734B-44EB-453B-A167-8F1273BED17F}"/>
                  </a:ext>
                </a:extLst>
              </p:cNvPr>
              <p:cNvSpPr txBox="1"/>
              <p:nvPr/>
            </p:nvSpPr>
            <p:spPr>
              <a:xfrm>
                <a:off x="4904082" y="418967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6734B-44EB-453B-A167-8F1273BE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082" y="4189671"/>
                <a:ext cx="3323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C5622-FD7A-4073-A289-560133309F23}"/>
                  </a:ext>
                </a:extLst>
              </p:cNvPr>
              <p:cNvSpPr txBox="1"/>
              <p:nvPr/>
            </p:nvSpPr>
            <p:spPr>
              <a:xfrm>
                <a:off x="2173466" y="418967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C5622-FD7A-4073-A289-560133309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466" y="418967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14FE2-92EA-44EF-883E-9763D75E7873}"/>
                  </a:ext>
                </a:extLst>
              </p:cNvPr>
              <p:cNvSpPr txBox="1"/>
              <p:nvPr/>
            </p:nvSpPr>
            <p:spPr>
              <a:xfrm>
                <a:off x="2005652" y="2810700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14FE2-92EA-44EF-883E-9763D75E7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52" y="2810700"/>
                <a:ext cx="3323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0BA392C-4B70-4102-94F1-5D51D77E4DBD}"/>
              </a:ext>
            </a:extLst>
          </p:cNvPr>
          <p:cNvGrpSpPr>
            <a:grpSpLocks noChangeAspect="1"/>
          </p:cNvGrpSpPr>
          <p:nvPr/>
        </p:nvGrpSpPr>
        <p:grpSpPr>
          <a:xfrm>
            <a:off x="1048839" y="2973700"/>
            <a:ext cx="2601544" cy="1247896"/>
            <a:chOff x="1721547" y="3582693"/>
            <a:chExt cx="1300772" cy="62394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5C2BE81-4528-473E-9A33-6A434CC9A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1536" y="4189671"/>
              <a:ext cx="660783" cy="4642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148F79-5679-49B3-A856-A12031B93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6597" y="3880149"/>
              <a:ext cx="314645" cy="311512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F761DAD-7F79-457A-9179-4ED6476A3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4494" y="3582693"/>
              <a:ext cx="0" cy="62394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FC6E71-DCEB-4F5E-9DB3-8F0A5E232CE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033521" y="3874642"/>
              <a:ext cx="0" cy="623948"/>
            </a:xfrm>
            <a:prstGeom prst="straightConnector1">
              <a:avLst/>
            </a:prstGeom>
            <a:ln w="28575">
              <a:solidFill>
                <a:schemeClr val="accent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7193D-6AE2-4EA4-8FFC-2811B773AD38}"/>
                  </a:ext>
                </a:extLst>
              </p:cNvPr>
              <p:cNvSpPr txBox="1"/>
              <p:nvPr/>
            </p:nvSpPr>
            <p:spPr>
              <a:xfrm>
                <a:off x="808158" y="418967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7193D-6AE2-4EA4-8FFC-2811B773A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58" y="4189671"/>
                <a:ext cx="332397" cy="369332"/>
              </a:xfrm>
              <a:prstGeom prst="rect">
                <a:avLst/>
              </a:prstGeom>
              <a:blipFill>
                <a:blip r:embed="rId6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638529-CA3D-45AB-8771-46431874F30A}"/>
                  </a:ext>
                </a:extLst>
              </p:cNvPr>
              <p:cNvSpPr txBox="1"/>
              <p:nvPr/>
            </p:nvSpPr>
            <p:spPr>
              <a:xfrm>
                <a:off x="4111922" y="1696696"/>
                <a:ext cx="440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Determinant is the (</a:t>
                </a:r>
                <a:r>
                  <a:rPr lang="en-GB" b="1" dirty="0"/>
                  <a:t>signed</a:t>
                </a:r>
                <a:r>
                  <a:rPr lang="en-GB" dirty="0"/>
                  <a:t>) area of the unit square after transformation by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638529-CA3D-45AB-8771-46431874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922" y="1696696"/>
                <a:ext cx="4403428" cy="646331"/>
              </a:xfrm>
              <a:prstGeom prst="rect">
                <a:avLst/>
              </a:prstGeom>
              <a:blipFill>
                <a:blip r:embed="rId7"/>
                <a:stretch>
                  <a:fillRect l="-1247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arallelogram 33">
            <a:extLst>
              <a:ext uri="{FF2B5EF4-FFF2-40B4-BE49-F238E27FC236}">
                <a16:creationId xmlns:a16="http://schemas.microsoft.com/office/drawing/2014/main" id="{AE1561BE-D6BE-49C0-BDA5-FC21ED739559}"/>
              </a:ext>
            </a:extLst>
          </p:cNvPr>
          <p:cNvSpPr/>
          <p:nvPr/>
        </p:nvSpPr>
        <p:spPr>
          <a:xfrm>
            <a:off x="1140554" y="3547685"/>
            <a:ext cx="1771398" cy="614703"/>
          </a:xfrm>
          <a:prstGeom prst="parallelogram">
            <a:avLst>
              <a:gd name="adj" fmla="val 95565"/>
            </a:avLst>
          </a:prstGeom>
          <a:solidFill>
            <a:schemeClr val="accent4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ECAC06A-7064-4C82-A96F-7258BB419CED}"/>
                  </a:ext>
                </a:extLst>
              </p:cNvPr>
              <p:cNvSpPr txBox="1"/>
              <p:nvPr/>
            </p:nvSpPr>
            <p:spPr>
              <a:xfrm>
                <a:off x="3931920" y="3283889"/>
                <a:ext cx="1168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ECAC06A-7064-4C82-A96F-7258BB419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0" y="3283889"/>
                <a:ext cx="11681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A64E495-5DAA-4583-9661-498CD5C28CA1}"/>
              </a:ext>
            </a:extLst>
          </p:cNvPr>
          <p:cNvSpPr/>
          <p:nvPr/>
        </p:nvSpPr>
        <p:spPr>
          <a:xfrm>
            <a:off x="3322248" y="3429000"/>
            <a:ext cx="634009" cy="340225"/>
          </a:xfrm>
          <a:custGeom>
            <a:avLst/>
            <a:gdLst>
              <a:gd name="connsiteX0" fmla="*/ 634009 w 634009"/>
              <a:gd name="connsiteY0" fmla="*/ 2295 h 340225"/>
              <a:gd name="connsiteX1" fmla="*/ 85369 w 634009"/>
              <a:gd name="connsiteY1" fmla="*/ 50003 h 340225"/>
              <a:gd name="connsiteX2" fmla="*/ 1881 w 634009"/>
              <a:gd name="connsiteY2" fmla="*/ 340225 h 340225"/>
              <a:gd name="connsiteX3" fmla="*/ 1881 w 634009"/>
              <a:gd name="connsiteY3" fmla="*/ 340225 h 34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9" h="340225">
                <a:moveTo>
                  <a:pt x="634009" y="2295"/>
                </a:moveTo>
                <a:cubicBezTo>
                  <a:pt x="412366" y="-2012"/>
                  <a:pt x="190724" y="-6319"/>
                  <a:pt x="85369" y="50003"/>
                </a:cubicBezTo>
                <a:cubicBezTo>
                  <a:pt x="-19986" y="106325"/>
                  <a:pt x="1881" y="340225"/>
                  <a:pt x="1881" y="340225"/>
                </a:cubicBezTo>
                <a:lnTo>
                  <a:pt x="1881" y="340225"/>
                </a:ln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02CD39-DDC3-4DD7-A334-362C3B14EFD0}"/>
                  </a:ext>
                </a:extLst>
              </p:cNvPr>
              <p:cNvSpPr txBox="1"/>
              <p:nvPr/>
            </p:nvSpPr>
            <p:spPr>
              <a:xfrm>
                <a:off x="496565" y="4737925"/>
                <a:ext cx="2668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02CD39-DDC3-4DD7-A334-362C3B14E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65" y="4737925"/>
                <a:ext cx="266803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71B3566-D3A7-48AD-B59D-27BF3A4238AD}"/>
              </a:ext>
            </a:extLst>
          </p:cNvPr>
          <p:cNvSpPr/>
          <p:nvPr/>
        </p:nvSpPr>
        <p:spPr>
          <a:xfrm rot="7487333">
            <a:off x="1451215" y="4129929"/>
            <a:ext cx="634009" cy="340225"/>
          </a:xfrm>
          <a:custGeom>
            <a:avLst/>
            <a:gdLst>
              <a:gd name="connsiteX0" fmla="*/ 634009 w 634009"/>
              <a:gd name="connsiteY0" fmla="*/ 2295 h 340225"/>
              <a:gd name="connsiteX1" fmla="*/ 85369 w 634009"/>
              <a:gd name="connsiteY1" fmla="*/ 50003 h 340225"/>
              <a:gd name="connsiteX2" fmla="*/ 1881 w 634009"/>
              <a:gd name="connsiteY2" fmla="*/ 340225 h 340225"/>
              <a:gd name="connsiteX3" fmla="*/ 1881 w 634009"/>
              <a:gd name="connsiteY3" fmla="*/ 340225 h 34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9" h="340225">
                <a:moveTo>
                  <a:pt x="634009" y="2295"/>
                </a:moveTo>
                <a:cubicBezTo>
                  <a:pt x="412366" y="-2012"/>
                  <a:pt x="190724" y="-6319"/>
                  <a:pt x="85369" y="50003"/>
                </a:cubicBezTo>
                <a:cubicBezTo>
                  <a:pt x="-19986" y="106325"/>
                  <a:pt x="1881" y="340225"/>
                  <a:pt x="1881" y="340225"/>
                </a:cubicBezTo>
                <a:lnTo>
                  <a:pt x="1881" y="340225"/>
                </a:ln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5D3ED1-6CCA-4515-B836-23F25AEC2591}"/>
                  </a:ext>
                </a:extLst>
              </p:cNvPr>
              <p:cNvSpPr txBox="1"/>
              <p:nvPr/>
            </p:nvSpPr>
            <p:spPr>
              <a:xfrm>
                <a:off x="3609828" y="4597185"/>
                <a:ext cx="409490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=1⇒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=1/2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5D3ED1-6CCA-4515-B836-23F25AEC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828" y="4597185"/>
                <a:ext cx="4094904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D227A9-9C36-49FC-8E27-DC6FCBBB6082}"/>
                  </a:ext>
                </a:extLst>
              </p:cNvPr>
              <p:cNvSpPr txBox="1"/>
              <p:nvPr/>
            </p:nvSpPr>
            <p:spPr>
              <a:xfrm>
                <a:off x="453224" y="5575281"/>
                <a:ext cx="328397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D227A9-9C36-49FC-8E27-DC6FCBBB6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24" y="5575281"/>
                <a:ext cx="3283976" cy="7146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BE892F-001F-46BF-B630-2D0EA1E84227}"/>
                  </a:ext>
                </a:extLst>
              </p:cNvPr>
              <p:cNvSpPr txBox="1"/>
              <p:nvPr/>
            </p:nvSpPr>
            <p:spPr>
              <a:xfrm>
                <a:off x="3858130" y="5568827"/>
                <a:ext cx="5196999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×0−−1×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BE892F-001F-46BF-B630-2D0EA1E84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130" y="5568827"/>
                <a:ext cx="5196999" cy="6109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1AE5B5-8898-450B-BC6D-1E9D6240F94B}"/>
                  </a:ext>
                </a:extLst>
              </p:cNvPr>
              <p:cNvSpPr txBox="1"/>
              <p:nvPr/>
            </p:nvSpPr>
            <p:spPr>
              <a:xfrm>
                <a:off x="7085095" y="6355803"/>
                <a:ext cx="894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=1/2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1AE5B5-8898-450B-BC6D-1E9D6240F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095" y="6355803"/>
                <a:ext cx="894797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69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D0FE-869A-420E-9A94-85934CB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0E34A-0EC6-4162-8F13-3999BDC4669E}"/>
                  </a:ext>
                </a:extLst>
              </p:cNvPr>
              <p:cNvSpPr txBox="1"/>
              <p:nvPr/>
            </p:nvSpPr>
            <p:spPr>
              <a:xfrm>
                <a:off x="3292270" y="1690689"/>
                <a:ext cx="2362250" cy="910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0E34A-0EC6-4162-8F13-3999BDC46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270" y="1690689"/>
                <a:ext cx="2362250" cy="910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97E88B-9E90-4148-9F18-CB6DD0E4D267}"/>
                  </a:ext>
                </a:extLst>
              </p:cNvPr>
              <p:cNvSpPr txBox="1"/>
              <p:nvPr/>
            </p:nvSpPr>
            <p:spPr>
              <a:xfrm>
                <a:off x="3292270" y="2545140"/>
                <a:ext cx="2346283" cy="910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97E88B-9E90-4148-9F18-CB6DD0E4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270" y="2545140"/>
                <a:ext cx="2346283" cy="910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2A2A57-DC25-4661-B0C8-0DE26F2CAFA2}"/>
                  </a:ext>
                </a:extLst>
              </p:cNvPr>
              <p:cNvSpPr txBox="1"/>
              <p:nvPr/>
            </p:nvSpPr>
            <p:spPr>
              <a:xfrm>
                <a:off x="2925515" y="3610190"/>
                <a:ext cx="3057504" cy="88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2A2A57-DC25-4661-B0C8-0DE26F2C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5" y="3610190"/>
                <a:ext cx="3057504" cy="886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2CC8E-315D-443F-B7F9-14FC28A244DF}"/>
                  </a:ext>
                </a:extLst>
              </p:cNvPr>
              <p:cNvSpPr txBox="1"/>
              <p:nvPr/>
            </p:nvSpPr>
            <p:spPr>
              <a:xfrm>
                <a:off x="3781131" y="4831793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2CC8E-315D-443F-B7F9-14FC28A24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131" y="4831793"/>
                <a:ext cx="1366528" cy="5434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91B59C-5581-48BA-AEBE-6F0181108D42}"/>
                  </a:ext>
                </a:extLst>
              </p:cNvPr>
              <p:cNvSpPr txBox="1"/>
              <p:nvPr/>
            </p:nvSpPr>
            <p:spPr>
              <a:xfrm>
                <a:off x="806450" y="5748399"/>
                <a:ext cx="77089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dirty="0"/>
                  <a:t>Fixed point for </a:t>
                </a:r>
                <a:r>
                  <a:rPr lang="en-GB" sz="2000" b="1" i="1" dirty="0"/>
                  <a:t>linear</a:t>
                </a:r>
                <a:r>
                  <a:rPr lang="en-GB" sz="2000" b="1" dirty="0"/>
                  <a:t> systems always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/>
                  <a:t> </a:t>
                </a:r>
                <a:r>
                  <a:rPr lang="en-GB" sz="2000" b="1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/>
                  <a:t> (</a:t>
                </a:r>
                <a:r>
                  <a:rPr lang="en-GB" sz="2000" dirty="0" err="1"/>
                  <a:t>i.e</a:t>
                </a:r>
                <a:r>
                  <a:rPr lang="en-GB" sz="2000" dirty="0"/>
                  <a:t> the origin)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With no further fixed points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91B59C-5581-48BA-AEBE-6F0181108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" y="5748399"/>
                <a:ext cx="7708900" cy="707886"/>
              </a:xfrm>
              <a:prstGeom prst="rect">
                <a:avLst/>
              </a:prstGeom>
              <a:blipFill>
                <a:blip r:embed="rId6"/>
                <a:stretch>
                  <a:fillRect l="-711" t="-4310" b="-15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4F1A34-FD8C-4EEF-BDEE-E755323617E6}"/>
                  </a:ext>
                </a:extLst>
              </p14:cNvPr>
              <p14:cNvContentPartPr/>
              <p14:nvPr/>
            </p14:nvContentPartPr>
            <p14:xfrm>
              <a:off x="4542840" y="1474920"/>
              <a:ext cx="3844800" cy="4649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4F1A34-FD8C-4EEF-BDEE-E755323617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3480" y="1465560"/>
                <a:ext cx="3863520" cy="46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515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9CAC19A-A3BB-4B17-9537-74CF593A2CA8}"/>
              </a:ext>
            </a:extLst>
          </p:cNvPr>
          <p:cNvSpPr/>
          <p:nvPr/>
        </p:nvSpPr>
        <p:spPr>
          <a:xfrm>
            <a:off x="2356802" y="2989797"/>
            <a:ext cx="1189160" cy="118916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BFEBF-52BE-4DE8-A9ED-6463E9EA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 of Determinant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44AB1D-8381-4B9F-A9F9-5C5FD1CD9E5C}"/>
              </a:ext>
            </a:extLst>
          </p:cNvPr>
          <p:cNvCxnSpPr>
            <a:cxnSpLocks/>
          </p:cNvCxnSpPr>
          <p:nvPr/>
        </p:nvCxnSpPr>
        <p:spPr>
          <a:xfrm flipV="1">
            <a:off x="2349611" y="1399430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E98861-E8C9-4D55-A5A7-16C586F682F2}"/>
              </a:ext>
            </a:extLst>
          </p:cNvPr>
          <p:cNvCxnSpPr>
            <a:cxnSpLocks/>
          </p:cNvCxnSpPr>
          <p:nvPr/>
        </p:nvCxnSpPr>
        <p:spPr>
          <a:xfrm>
            <a:off x="651991" y="4194312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C5A81-3206-4FFD-817D-EA2778500940}"/>
                  </a:ext>
                </a:extLst>
              </p:cNvPr>
              <p:cNvSpPr txBox="1"/>
              <p:nvPr/>
            </p:nvSpPr>
            <p:spPr>
              <a:xfrm>
                <a:off x="3538774" y="418967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C5A81-3206-4FFD-817D-EA277850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74" y="4189671"/>
                <a:ext cx="33239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6734B-44EB-453B-A167-8F1273BED17F}"/>
                  </a:ext>
                </a:extLst>
              </p:cNvPr>
              <p:cNvSpPr txBox="1"/>
              <p:nvPr/>
            </p:nvSpPr>
            <p:spPr>
              <a:xfrm>
                <a:off x="4904082" y="418967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6734B-44EB-453B-A167-8F1273BE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082" y="4189671"/>
                <a:ext cx="3323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C5622-FD7A-4073-A289-560133309F23}"/>
                  </a:ext>
                </a:extLst>
              </p:cNvPr>
              <p:cNvSpPr txBox="1"/>
              <p:nvPr/>
            </p:nvSpPr>
            <p:spPr>
              <a:xfrm>
                <a:off x="2173466" y="418967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C5622-FD7A-4073-A289-560133309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466" y="418967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14FE2-92EA-44EF-883E-9763D75E7873}"/>
                  </a:ext>
                </a:extLst>
              </p:cNvPr>
              <p:cNvSpPr txBox="1"/>
              <p:nvPr/>
            </p:nvSpPr>
            <p:spPr>
              <a:xfrm>
                <a:off x="2005652" y="2810700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14FE2-92EA-44EF-883E-9763D75E7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52" y="2810700"/>
                <a:ext cx="3323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0BA392C-4B70-4102-94F1-5D51D77E4DBD}"/>
              </a:ext>
            </a:extLst>
          </p:cNvPr>
          <p:cNvGrpSpPr>
            <a:grpSpLocks noChangeAspect="1"/>
          </p:cNvGrpSpPr>
          <p:nvPr/>
        </p:nvGrpSpPr>
        <p:grpSpPr>
          <a:xfrm>
            <a:off x="1048839" y="2973700"/>
            <a:ext cx="2601544" cy="1247896"/>
            <a:chOff x="1721547" y="3582693"/>
            <a:chExt cx="1300772" cy="62394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5C2BE81-4528-473E-9A33-6A434CC9A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1536" y="4189671"/>
              <a:ext cx="660783" cy="4642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148F79-5679-49B3-A856-A12031B93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6597" y="3880149"/>
              <a:ext cx="314645" cy="311512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F761DAD-7F79-457A-9179-4ED6476A3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4494" y="3582693"/>
              <a:ext cx="0" cy="62394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FC6E71-DCEB-4F5E-9DB3-8F0A5E232CE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033521" y="3874642"/>
              <a:ext cx="0" cy="623948"/>
            </a:xfrm>
            <a:prstGeom prst="straightConnector1">
              <a:avLst/>
            </a:prstGeom>
            <a:ln w="28575">
              <a:solidFill>
                <a:schemeClr val="accent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7193D-6AE2-4EA4-8FFC-2811B773AD38}"/>
                  </a:ext>
                </a:extLst>
              </p:cNvPr>
              <p:cNvSpPr txBox="1"/>
              <p:nvPr/>
            </p:nvSpPr>
            <p:spPr>
              <a:xfrm>
                <a:off x="808158" y="418967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7193D-6AE2-4EA4-8FFC-2811B773A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58" y="4189671"/>
                <a:ext cx="332397" cy="369332"/>
              </a:xfrm>
              <a:prstGeom prst="rect">
                <a:avLst/>
              </a:prstGeom>
              <a:blipFill>
                <a:blip r:embed="rId6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638529-CA3D-45AB-8771-46431874F30A}"/>
                  </a:ext>
                </a:extLst>
              </p:cNvPr>
              <p:cNvSpPr txBox="1"/>
              <p:nvPr/>
            </p:nvSpPr>
            <p:spPr>
              <a:xfrm>
                <a:off x="431870" y="4713862"/>
                <a:ext cx="440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Determinant is the (</a:t>
                </a:r>
                <a:r>
                  <a:rPr lang="en-GB" b="1" dirty="0"/>
                  <a:t>signed</a:t>
                </a:r>
                <a:r>
                  <a:rPr lang="en-GB" dirty="0"/>
                  <a:t>) area of the unit square after transformation by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638529-CA3D-45AB-8771-46431874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0" y="4713862"/>
                <a:ext cx="4403428" cy="646331"/>
              </a:xfrm>
              <a:prstGeom prst="rect">
                <a:avLst/>
              </a:prstGeom>
              <a:blipFill>
                <a:blip r:embed="rId7"/>
                <a:stretch>
                  <a:fillRect l="-1247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arallelogram 33">
            <a:extLst>
              <a:ext uri="{FF2B5EF4-FFF2-40B4-BE49-F238E27FC236}">
                <a16:creationId xmlns:a16="http://schemas.microsoft.com/office/drawing/2014/main" id="{AE1561BE-D6BE-49C0-BDA5-FC21ED739559}"/>
              </a:ext>
            </a:extLst>
          </p:cNvPr>
          <p:cNvSpPr/>
          <p:nvPr/>
        </p:nvSpPr>
        <p:spPr>
          <a:xfrm>
            <a:off x="1140554" y="3547685"/>
            <a:ext cx="1771398" cy="614703"/>
          </a:xfrm>
          <a:prstGeom prst="parallelogram">
            <a:avLst>
              <a:gd name="adj" fmla="val 95565"/>
            </a:avLst>
          </a:prstGeom>
          <a:solidFill>
            <a:schemeClr val="accent4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B88D4-3770-4745-8236-C59ED383B441}"/>
                  </a:ext>
                </a:extLst>
              </p:cNvPr>
              <p:cNvSpPr txBox="1"/>
              <p:nvPr/>
            </p:nvSpPr>
            <p:spPr>
              <a:xfrm>
                <a:off x="1434475" y="5558747"/>
                <a:ext cx="6154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Sign of determinant: Does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preserve orientation of basis vectors?</a:t>
                </a:r>
                <a:r>
                  <a:rPr lang="en-GB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B88D4-3770-4745-8236-C59ED383B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475" y="5558747"/>
                <a:ext cx="6154249" cy="369332"/>
              </a:xfrm>
              <a:prstGeom prst="rect">
                <a:avLst/>
              </a:prstGeom>
              <a:blipFill>
                <a:blip r:embed="rId8"/>
                <a:stretch>
                  <a:fillRect l="-792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844D6D-93A8-476A-89B8-93608443CEAA}"/>
                  </a:ext>
                </a:extLst>
              </p:cNvPr>
              <p:cNvSpPr txBox="1"/>
              <p:nvPr/>
            </p:nvSpPr>
            <p:spPr>
              <a:xfrm>
                <a:off x="3871171" y="6090758"/>
                <a:ext cx="17227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Yes: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func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No: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func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844D6D-93A8-476A-89B8-93608443C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171" y="6090758"/>
                <a:ext cx="1722779" cy="646331"/>
              </a:xfrm>
              <a:prstGeom prst="rect">
                <a:avLst/>
              </a:prstGeom>
              <a:blipFill>
                <a:blip r:embed="rId9"/>
                <a:stretch>
                  <a:fillRect l="-2827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D0AE9787-3FAF-4535-94FC-2D30F1CC300F}"/>
              </a:ext>
            </a:extLst>
          </p:cNvPr>
          <p:cNvSpPr/>
          <p:nvPr/>
        </p:nvSpPr>
        <p:spPr>
          <a:xfrm>
            <a:off x="5801871" y="2433173"/>
            <a:ext cx="1189160" cy="118916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0C0F64-1264-41F4-B11B-D9EAA6F801B2}"/>
              </a:ext>
            </a:extLst>
          </p:cNvPr>
          <p:cNvCxnSpPr>
            <a:cxnSpLocks/>
          </p:cNvCxnSpPr>
          <p:nvPr/>
        </p:nvCxnSpPr>
        <p:spPr>
          <a:xfrm flipV="1">
            <a:off x="5794680" y="842806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BE7AC6-6E2B-4173-8955-E9CA7F3B327B}"/>
              </a:ext>
            </a:extLst>
          </p:cNvPr>
          <p:cNvCxnSpPr>
            <a:cxnSpLocks/>
          </p:cNvCxnSpPr>
          <p:nvPr/>
        </p:nvCxnSpPr>
        <p:spPr>
          <a:xfrm>
            <a:off x="4097060" y="3637688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50D832-FA48-476C-9474-4636399F4306}"/>
                  </a:ext>
                </a:extLst>
              </p:cNvPr>
              <p:cNvSpPr txBox="1"/>
              <p:nvPr/>
            </p:nvSpPr>
            <p:spPr>
              <a:xfrm>
                <a:off x="6983843" y="3633047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50D832-FA48-476C-9474-4636399F4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43" y="3633047"/>
                <a:ext cx="3323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493E37-3173-4A7C-AF2F-EC364BD443F0}"/>
                  </a:ext>
                </a:extLst>
              </p:cNvPr>
              <p:cNvSpPr txBox="1"/>
              <p:nvPr/>
            </p:nvSpPr>
            <p:spPr>
              <a:xfrm>
                <a:off x="8349151" y="3633047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493E37-3173-4A7C-AF2F-EC364BD44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151" y="3633047"/>
                <a:ext cx="3323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FF6D54-C621-4DF3-81F6-DC0E7FFD529F}"/>
                  </a:ext>
                </a:extLst>
              </p:cNvPr>
              <p:cNvSpPr txBox="1"/>
              <p:nvPr/>
            </p:nvSpPr>
            <p:spPr>
              <a:xfrm>
                <a:off x="5618535" y="3633047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FF6D54-C621-4DF3-81F6-DC0E7FFD5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535" y="3633047"/>
                <a:ext cx="332397" cy="3657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6FB89F5-789D-45F5-BF54-86EB6D481E67}"/>
                  </a:ext>
                </a:extLst>
              </p:cNvPr>
              <p:cNvSpPr txBox="1"/>
              <p:nvPr/>
            </p:nvSpPr>
            <p:spPr>
              <a:xfrm>
                <a:off x="5450721" y="2254076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6FB89F5-789D-45F5-BF54-86EB6D48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721" y="2254076"/>
                <a:ext cx="3323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D0BC15-364D-48DD-9611-45850BBE8BCE}"/>
                  </a:ext>
                </a:extLst>
              </p:cNvPr>
              <p:cNvSpPr txBox="1"/>
              <p:nvPr/>
            </p:nvSpPr>
            <p:spPr>
              <a:xfrm>
                <a:off x="4253227" y="3633047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D0BC15-364D-48DD-9611-45850BBE8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227" y="3633047"/>
                <a:ext cx="332397" cy="369332"/>
              </a:xfrm>
              <a:prstGeom prst="rect">
                <a:avLst/>
              </a:prstGeom>
              <a:blipFill>
                <a:blip r:embed="rId14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Parallelogram 52">
            <a:extLst>
              <a:ext uri="{FF2B5EF4-FFF2-40B4-BE49-F238E27FC236}">
                <a16:creationId xmlns:a16="http://schemas.microsoft.com/office/drawing/2014/main" id="{BD66BA1D-E71C-4A5D-B389-078DCD597FE5}"/>
              </a:ext>
            </a:extLst>
          </p:cNvPr>
          <p:cNvSpPr/>
          <p:nvPr/>
        </p:nvSpPr>
        <p:spPr>
          <a:xfrm rot="1268069">
            <a:off x="5844140" y="3181136"/>
            <a:ext cx="1771398" cy="774952"/>
          </a:xfrm>
          <a:prstGeom prst="parallelogram">
            <a:avLst>
              <a:gd name="adj" fmla="val 57926"/>
            </a:avLst>
          </a:prstGeom>
          <a:solidFill>
            <a:schemeClr val="accent4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829CDA-6936-4E8F-B7E6-453B015E2908}"/>
              </a:ext>
            </a:extLst>
          </p:cNvPr>
          <p:cNvCxnSpPr>
            <a:cxnSpLocks/>
          </p:cNvCxnSpPr>
          <p:nvPr/>
        </p:nvCxnSpPr>
        <p:spPr>
          <a:xfrm flipV="1">
            <a:off x="5773886" y="3631032"/>
            <a:ext cx="1321566" cy="928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7DE706-9337-4E1B-B423-BDA5CA92E7B7}"/>
              </a:ext>
            </a:extLst>
          </p:cNvPr>
          <p:cNvCxnSpPr>
            <a:cxnSpLocks/>
          </p:cNvCxnSpPr>
          <p:nvPr/>
        </p:nvCxnSpPr>
        <p:spPr>
          <a:xfrm flipV="1">
            <a:off x="5764008" y="3011988"/>
            <a:ext cx="629290" cy="62302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18EE42-208E-4150-97CA-DC89623A9430}"/>
              </a:ext>
            </a:extLst>
          </p:cNvPr>
          <p:cNvCxnSpPr>
            <a:cxnSpLocks/>
          </p:cNvCxnSpPr>
          <p:nvPr/>
        </p:nvCxnSpPr>
        <p:spPr>
          <a:xfrm flipV="1">
            <a:off x="5799802" y="2417076"/>
            <a:ext cx="0" cy="124789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B19807-7E6D-4707-BC0B-1AB3B5DF65CF}"/>
              </a:ext>
            </a:extLst>
          </p:cNvPr>
          <p:cNvCxnSpPr>
            <a:cxnSpLocks/>
          </p:cNvCxnSpPr>
          <p:nvPr/>
        </p:nvCxnSpPr>
        <p:spPr>
          <a:xfrm>
            <a:off x="5763474" y="3624922"/>
            <a:ext cx="1179034" cy="463939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8EC8FB-FEA8-4697-A220-A6E45EA47761}"/>
                  </a:ext>
                </a:extLst>
              </p:cNvPr>
              <p:cNvSpPr/>
              <p:nvPr/>
            </p:nvSpPr>
            <p:spPr>
              <a:xfrm>
                <a:off x="2633584" y="2213717"/>
                <a:ext cx="13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8EC8FB-FEA8-4697-A220-A6E45EA47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84" y="2213717"/>
                <a:ext cx="13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D0B772B-F013-4B91-BD67-8903DCC079A1}"/>
                  </a:ext>
                </a:extLst>
              </p:cNvPr>
              <p:cNvSpPr/>
              <p:nvPr/>
            </p:nvSpPr>
            <p:spPr>
              <a:xfrm>
                <a:off x="7037061" y="1844385"/>
                <a:ext cx="13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func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D0B772B-F013-4B91-BD67-8903DCC07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061" y="1844385"/>
                <a:ext cx="13172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757954-4FB8-46F5-8368-B5A5597B53EE}"/>
              </a:ext>
            </a:extLst>
          </p:cNvPr>
          <p:cNvSpPr txBox="1"/>
          <p:nvPr/>
        </p:nvSpPr>
        <p:spPr>
          <a:xfrm>
            <a:off x="6601007" y="6229257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Right-Hand Rule</a:t>
            </a:r>
          </a:p>
        </p:txBody>
      </p:sp>
    </p:spTree>
    <p:extLst>
      <p:ext uri="{BB962C8B-B14F-4D97-AF65-F5344CB8AC3E}">
        <p14:creationId xmlns:p14="http://schemas.microsoft.com/office/powerpoint/2010/main" val="39839627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9CAC19A-A3BB-4B17-9537-74CF593A2CA8}"/>
              </a:ext>
            </a:extLst>
          </p:cNvPr>
          <p:cNvSpPr/>
          <p:nvPr/>
        </p:nvSpPr>
        <p:spPr>
          <a:xfrm>
            <a:off x="4363282" y="2981977"/>
            <a:ext cx="1189160" cy="118916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EBFEBF-52BE-4DE8-A9ED-6463E9EA45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EBFEBF-52BE-4DE8-A9ED-6463E9EA45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44AB1D-8381-4B9F-A9F9-5C5FD1CD9E5C}"/>
              </a:ext>
            </a:extLst>
          </p:cNvPr>
          <p:cNvCxnSpPr>
            <a:cxnSpLocks/>
          </p:cNvCxnSpPr>
          <p:nvPr/>
        </p:nvCxnSpPr>
        <p:spPr>
          <a:xfrm flipV="1">
            <a:off x="4356091" y="1391610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E98861-E8C9-4D55-A5A7-16C586F682F2}"/>
              </a:ext>
            </a:extLst>
          </p:cNvPr>
          <p:cNvCxnSpPr>
            <a:cxnSpLocks/>
          </p:cNvCxnSpPr>
          <p:nvPr/>
        </p:nvCxnSpPr>
        <p:spPr>
          <a:xfrm>
            <a:off x="2658471" y="4186492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C5A81-3206-4FFD-817D-EA2778500940}"/>
                  </a:ext>
                </a:extLst>
              </p:cNvPr>
              <p:cNvSpPr txBox="1"/>
              <p:nvPr/>
            </p:nvSpPr>
            <p:spPr>
              <a:xfrm>
                <a:off x="5545254" y="418185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C5A81-3206-4FFD-817D-EA277850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54" y="4181851"/>
                <a:ext cx="3323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C5622-FD7A-4073-A289-560133309F23}"/>
                  </a:ext>
                </a:extLst>
              </p:cNvPr>
              <p:cNvSpPr txBox="1"/>
              <p:nvPr/>
            </p:nvSpPr>
            <p:spPr>
              <a:xfrm>
                <a:off x="4179946" y="418185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C5622-FD7A-4073-A289-560133309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46" y="4181851"/>
                <a:ext cx="332397" cy="36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14FE2-92EA-44EF-883E-9763D75E7873}"/>
                  </a:ext>
                </a:extLst>
              </p:cNvPr>
              <p:cNvSpPr txBox="1"/>
              <p:nvPr/>
            </p:nvSpPr>
            <p:spPr>
              <a:xfrm>
                <a:off x="4012132" y="2802880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14FE2-92EA-44EF-883E-9763D75E7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32" y="2802880"/>
                <a:ext cx="3323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7193D-6AE2-4EA4-8FFC-2811B773AD38}"/>
                  </a:ext>
                </a:extLst>
              </p:cNvPr>
              <p:cNvSpPr txBox="1"/>
              <p:nvPr/>
            </p:nvSpPr>
            <p:spPr>
              <a:xfrm>
                <a:off x="2814638" y="418185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7193D-6AE2-4EA4-8FFC-2811B773A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38" y="4181851"/>
                <a:ext cx="332397" cy="369332"/>
              </a:xfrm>
              <a:prstGeom prst="rect">
                <a:avLst/>
              </a:prstGeom>
              <a:blipFill>
                <a:blip r:embed="rId6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638529-CA3D-45AB-8771-46431874F30A}"/>
                  </a:ext>
                </a:extLst>
              </p:cNvPr>
              <p:cNvSpPr txBox="1"/>
              <p:nvPr/>
            </p:nvSpPr>
            <p:spPr>
              <a:xfrm>
                <a:off x="431869" y="4713862"/>
                <a:ext cx="6822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 other words columns of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point in same direction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</a:t>
                </a:r>
                <a:r>
                  <a:rPr lang="en-GB" i="1" dirty="0"/>
                  <a:t>is not invertible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638529-CA3D-45AB-8771-46431874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9" y="4713862"/>
                <a:ext cx="6822659" cy="369332"/>
              </a:xfrm>
              <a:prstGeom prst="rect">
                <a:avLst/>
              </a:prstGeom>
              <a:blipFill>
                <a:blip r:embed="rId7"/>
                <a:stretch>
                  <a:fillRect l="-804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8EC8FB-FEA8-4697-A220-A6E45EA47761}"/>
                  </a:ext>
                </a:extLst>
              </p:cNvPr>
              <p:cNvSpPr/>
              <p:nvPr/>
            </p:nvSpPr>
            <p:spPr>
              <a:xfrm>
                <a:off x="6304184" y="2906907"/>
                <a:ext cx="11711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8EC8FB-FEA8-4697-A220-A6E45EA47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184" y="2906907"/>
                <a:ext cx="11711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C2BE81-4528-473E-9A33-6A434CC9A48B}"/>
              </a:ext>
            </a:extLst>
          </p:cNvPr>
          <p:cNvCxnSpPr>
            <a:cxnSpLocks/>
          </p:cNvCxnSpPr>
          <p:nvPr/>
        </p:nvCxnSpPr>
        <p:spPr>
          <a:xfrm flipV="1">
            <a:off x="4335297" y="4179836"/>
            <a:ext cx="1321566" cy="928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148F79-5679-49B3-A856-A12031B9375B}"/>
              </a:ext>
            </a:extLst>
          </p:cNvPr>
          <p:cNvCxnSpPr>
            <a:cxnSpLocks/>
          </p:cNvCxnSpPr>
          <p:nvPr/>
        </p:nvCxnSpPr>
        <p:spPr>
          <a:xfrm flipV="1">
            <a:off x="4325419" y="3611296"/>
            <a:ext cx="965967" cy="57252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761DAD-7F79-457A-9179-4ED6476A375F}"/>
              </a:ext>
            </a:extLst>
          </p:cNvPr>
          <p:cNvCxnSpPr>
            <a:cxnSpLocks/>
          </p:cNvCxnSpPr>
          <p:nvPr/>
        </p:nvCxnSpPr>
        <p:spPr>
          <a:xfrm flipV="1">
            <a:off x="4361213" y="2965880"/>
            <a:ext cx="0" cy="124789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FC6E71-DCEB-4F5E-9DB3-8F0A5E232CE9}"/>
              </a:ext>
            </a:extLst>
          </p:cNvPr>
          <p:cNvCxnSpPr>
            <a:cxnSpLocks/>
          </p:cNvCxnSpPr>
          <p:nvPr/>
        </p:nvCxnSpPr>
        <p:spPr>
          <a:xfrm flipV="1">
            <a:off x="4303215" y="3276239"/>
            <a:ext cx="1542878" cy="897487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59FEA7-8000-429A-ADAC-CE1A9F27042D}"/>
                  </a:ext>
                </a:extLst>
              </p:cNvPr>
              <p:cNvSpPr txBox="1"/>
              <p:nvPr/>
            </p:nvSpPr>
            <p:spPr>
              <a:xfrm>
                <a:off x="431869" y="5505064"/>
                <a:ext cx="6822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represents linear system of equations then solution cannot be found</a:t>
                </a:r>
                <a:r>
                  <a:rPr lang="en-GB" i="1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59FEA7-8000-429A-ADAC-CE1A9F270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9" y="5505064"/>
                <a:ext cx="6822659" cy="369332"/>
              </a:xfrm>
              <a:prstGeom prst="rect">
                <a:avLst/>
              </a:prstGeom>
              <a:blipFill>
                <a:blip r:embed="rId9"/>
                <a:stretch>
                  <a:fillRect l="-804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3974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2507-339E-47DC-8FEB-ECAEA8F0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Simultaneous equations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ED1272-C163-45D2-8B24-C91BFCE4150A}"/>
              </a:ext>
            </a:extLst>
          </p:cNvPr>
          <p:cNvCxnSpPr>
            <a:cxnSpLocks/>
          </p:cNvCxnSpPr>
          <p:nvPr/>
        </p:nvCxnSpPr>
        <p:spPr>
          <a:xfrm flipV="1">
            <a:off x="4356091" y="1391610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008FD1-6080-4128-A383-31A254070E99}"/>
              </a:ext>
            </a:extLst>
          </p:cNvPr>
          <p:cNvCxnSpPr>
            <a:cxnSpLocks/>
          </p:cNvCxnSpPr>
          <p:nvPr/>
        </p:nvCxnSpPr>
        <p:spPr>
          <a:xfrm>
            <a:off x="2658471" y="4186492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1DC97-ADE5-41C8-926F-CAA76F4C9909}"/>
                  </a:ext>
                </a:extLst>
              </p:cNvPr>
              <p:cNvSpPr txBox="1"/>
              <p:nvPr/>
            </p:nvSpPr>
            <p:spPr>
              <a:xfrm>
                <a:off x="5545254" y="418185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1DC97-ADE5-41C8-926F-CAA76F4C9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54" y="4181851"/>
                <a:ext cx="33239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67DCF-144E-47A3-AF7F-AEBE4593B7CA}"/>
                  </a:ext>
                </a:extLst>
              </p:cNvPr>
              <p:cNvSpPr txBox="1"/>
              <p:nvPr/>
            </p:nvSpPr>
            <p:spPr>
              <a:xfrm>
                <a:off x="4179946" y="418185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67DCF-144E-47A3-AF7F-AEBE4593B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46" y="4181851"/>
                <a:ext cx="332397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A1146-5A46-4291-A92C-478653746A3A}"/>
                  </a:ext>
                </a:extLst>
              </p:cNvPr>
              <p:cNvSpPr txBox="1"/>
              <p:nvPr/>
            </p:nvSpPr>
            <p:spPr>
              <a:xfrm>
                <a:off x="4012132" y="2802880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A1146-5A46-4291-A92C-478653746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32" y="2802880"/>
                <a:ext cx="332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A3AAF2-67CA-4CA0-AC74-7A2463AC14EA}"/>
                  </a:ext>
                </a:extLst>
              </p:cNvPr>
              <p:cNvSpPr txBox="1"/>
              <p:nvPr/>
            </p:nvSpPr>
            <p:spPr>
              <a:xfrm>
                <a:off x="2814638" y="418185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A3AAF2-67CA-4CA0-AC74-7A2463AC1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38" y="4181851"/>
                <a:ext cx="332397" cy="369332"/>
              </a:xfrm>
              <a:prstGeom prst="rect">
                <a:avLst/>
              </a:prstGeom>
              <a:blipFill>
                <a:blip r:embed="rId5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1E1D2-6B3E-465A-BD7F-753761BA071D}"/>
              </a:ext>
            </a:extLst>
          </p:cNvPr>
          <p:cNvCxnSpPr>
            <a:cxnSpLocks/>
          </p:cNvCxnSpPr>
          <p:nvPr/>
        </p:nvCxnSpPr>
        <p:spPr>
          <a:xfrm>
            <a:off x="2301168" y="2717173"/>
            <a:ext cx="5681414" cy="249580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52BDF-3210-4E25-BB69-655F27E4F402}"/>
              </a:ext>
            </a:extLst>
          </p:cNvPr>
          <p:cNvCxnSpPr>
            <a:cxnSpLocks/>
          </p:cNvCxnSpPr>
          <p:nvPr/>
        </p:nvCxnSpPr>
        <p:spPr>
          <a:xfrm flipV="1">
            <a:off x="2658471" y="1786030"/>
            <a:ext cx="2648304" cy="3015653"/>
          </a:xfrm>
          <a:prstGeom prst="straightConnector1">
            <a:avLst/>
          </a:prstGeom>
          <a:ln w="285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FFE139-75C5-433E-A97F-DD5587B79C8E}"/>
                  </a:ext>
                </a:extLst>
              </p:cNvPr>
              <p:cNvSpPr txBox="1"/>
              <p:nvPr/>
            </p:nvSpPr>
            <p:spPr>
              <a:xfrm>
                <a:off x="5108691" y="2006795"/>
                <a:ext cx="1205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FFE139-75C5-433E-A97F-DD5587B79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691" y="2006795"/>
                <a:ext cx="1205522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65BA1-B07A-42E7-92F8-346856FA4FC7}"/>
                  </a:ext>
                </a:extLst>
              </p:cNvPr>
              <p:cNvSpPr txBox="1"/>
              <p:nvPr/>
            </p:nvSpPr>
            <p:spPr>
              <a:xfrm>
                <a:off x="4823254" y="3432400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GB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+1/2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65BA1-B07A-42E7-92F8-346856FA4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254" y="3432400"/>
                <a:ext cx="186275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822D43-DAC2-4F1E-8418-CA8CFC6F83F6}"/>
                  </a:ext>
                </a:extLst>
              </p:cNvPr>
              <p:cNvSpPr txBox="1"/>
              <p:nvPr/>
            </p:nvSpPr>
            <p:spPr>
              <a:xfrm>
                <a:off x="3356855" y="5411355"/>
                <a:ext cx="1642950" cy="600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822D43-DAC2-4F1E-8418-CA8CFC6F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55" y="5411355"/>
                <a:ext cx="1642950" cy="6009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353379-1979-47A4-9097-6B93DCB77E19}"/>
                  </a:ext>
                </a:extLst>
              </p:cNvPr>
              <p:cNvSpPr/>
              <p:nvPr/>
            </p:nvSpPr>
            <p:spPr>
              <a:xfrm>
                <a:off x="586352" y="5417328"/>
                <a:ext cx="2493696" cy="600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353379-1979-47A4-9097-6B93DCB77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2" y="5417328"/>
                <a:ext cx="2493696" cy="6009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D016DD-74E3-47F4-93D1-EA42945003AD}"/>
                  </a:ext>
                </a:extLst>
              </p:cNvPr>
              <p:cNvSpPr txBox="1"/>
              <p:nvPr/>
            </p:nvSpPr>
            <p:spPr>
              <a:xfrm>
                <a:off x="5377382" y="5350344"/>
                <a:ext cx="260520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=−1−−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D016DD-74E3-47F4-93D1-EA429450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382" y="5350344"/>
                <a:ext cx="2605200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8870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2507-339E-47DC-8FEB-ECAEA8F0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Simultaneous equations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ED1272-C163-45D2-8B24-C91BFCE4150A}"/>
              </a:ext>
            </a:extLst>
          </p:cNvPr>
          <p:cNvCxnSpPr>
            <a:cxnSpLocks/>
          </p:cNvCxnSpPr>
          <p:nvPr/>
        </p:nvCxnSpPr>
        <p:spPr>
          <a:xfrm flipV="1">
            <a:off x="4356091" y="1391610"/>
            <a:ext cx="0" cy="279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008FD1-6080-4128-A383-31A254070E99}"/>
              </a:ext>
            </a:extLst>
          </p:cNvPr>
          <p:cNvCxnSpPr>
            <a:cxnSpLocks/>
          </p:cNvCxnSpPr>
          <p:nvPr/>
        </p:nvCxnSpPr>
        <p:spPr>
          <a:xfrm>
            <a:off x="2658471" y="4186492"/>
            <a:ext cx="5025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1DC97-ADE5-41C8-926F-CAA76F4C9909}"/>
                  </a:ext>
                </a:extLst>
              </p:cNvPr>
              <p:cNvSpPr txBox="1"/>
              <p:nvPr/>
            </p:nvSpPr>
            <p:spPr>
              <a:xfrm>
                <a:off x="5545254" y="418185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1DC97-ADE5-41C8-926F-CAA76F4C9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54" y="4181851"/>
                <a:ext cx="33239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67DCF-144E-47A3-AF7F-AEBE4593B7CA}"/>
                  </a:ext>
                </a:extLst>
              </p:cNvPr>
              <p:cNvSpPr txBox="1"/>
              <p:nvPr/>
            </p:nvSpPr>
            <p:spPr>
              <a:xfrm>
                <a:off x="4179946" y="4181851"/>
                <a:ext cx="332397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67DCF-144E-47A3-AF7F-AEBE4593B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46" y="4181851"/>
                <a:ext cx="332397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A1146-5A46-4291-A92C-478653746A3A}"/>
                  </a:ext>
                </a:extLst>
              </p:cNvPr>
              <p:cNvSpPr txBox="1"/>
              <p:nvPr/>
            </p:nvSpPr>
            <p:spPr>
              <a:xfrm>
                <a:off x="4012132" y="2802880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A1146-5A46-4291-A92C-478653746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32" y="2802880"/>
                <a:ext cx="332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A3AAF2-67CA-4CA0-AC74-7A2463AC14EA}"/>
                  </a:ext>
                </a:extLst>
              </p:cNvPr>
              <p:cNvSpPr txBox="1"/>
              <p:nvPr/>
            </p:nvSpPr>
            <p:spPr>
              <a:xfrm>
                <a:off x="2814638" y="4181851"/>
                <a:ext cx="332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A3AAF2-67CA-4CA0-AC74-7A2463AC1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38" y="4181851"/>
                <a:ext cx="332397" cy="369332"/>
              </a:xfrm>
              <a:prstGeom prst="rect">
                <a:avLst/>
              </a:prstGeom>
              <a:blipFill>
                <a:blip r:embed="rId5"/>
                <a:stretch>
                  <a:fillRect r="-42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1E1D2-6B3E-465A-BD7F-753761BA071D}"/>
              </a:ext>
            </a:extLst>
          </p:cNvPr>
          <p:cNvCxnSpPr>
            <a:cxnSpLocks/>
          </p:cNvCxnSpPr>
          <p:nvPr/>
        </p:nvCxnSpPr>
        <p:spPr>
          <a:xfrm flipV="1">
            <a:off x="2880835" y="2312303"/>
            <a:ext cx="2599892" cy="297885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52BDF-3210-4E25-BB69-655F27E4F402}"/>
              </a:ext>
            </a:extLst>
          </p:cNvPr>
          <p:cNvCxnSpPr>
            <a:cxnSpLocks/>
          </p:cNvCxnSpPr>
          <p:nvPr/>
        </p:nvCxnSpPr>
        <p:spPr>
          <a:xfrm flipV="1">
            <a:off x="2658471" y="1786030"/>
            <a:ext cx="2648304" cy="3015653"/>
          </a:xfrm>
          <a:prstGeom prst="straightConnector1">
            <a:avLst/>
          </a:prstGeom>
          <a:ln w="285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FFE139-75C5-433E-A97F-DD5587B79C8E}"/>
                  </a:ext>
                </a:extLst>
              </p:cNvPr>
              <p:cNvSpPr txBox="1"/>
              <p:nvPr/>
            </p:nvSpPr>
            <p:spPr>
              <a:xfrm>
                <a:off x="5108691" y="1899217"/>
                <a:ext cx="1205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FFE139-75C5-433E-A97F-DD5587B79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691" y="1899217"/>
                <a:ext cx="1205522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65BA1-B07A-42E7-92F8-346856FA4FC7}"/>
                  </a:ext>
                </a:extLst>
              </p:cNvPr>
              <p:cNvSpPr txBox="1"/>
              <p:nvPr/>
            </p:nvSpPr>
            <p:spPr>
              <a:xfrm>
                <a:off x="4823254" y="3432400"/>
                <a:ext cx="1462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65BA1-B07A-42E7-92F8-346856FA4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254" y="3432400"/>
                <a:ext cx="146200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822D43-DAC2-4F1E-8418-CA8CFC6F83F6}"/>
                  </a:ext>
                </a:extLst>
              </p:cNvPr>
              <p:cNvSpPr txBox="1"/>
              <p:nvPr/>
            </p:nvSpPr>
            <p:spPr>
              <a:xfrm>
                <a:off x="3356855" y="5411355"/>
                <a:ext cx="1578188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822D43-DAC2-4F1E-8418-CA8CFC6F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55" y="5411355"/>
                <a:ext cx="1578188" cy="582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353379-1979-47A4-9097-6B93DCB77E19}"/>
                  </a:ext>
                </a:extLst>
              </p:cNvPr>
              <p:cNvSpPr/>
              <p:nvPr/>
            </p:nvSpPr>
            <p:spPr>
              <a:xfrm>
                <a:off x="586352" y="5417328"/>
                <a:ext cx="218271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353379-1979-47A4-9097-6B93DCB77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2" y="5417328"/>
                <a:ext cx="2182712" cy="5821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D016DD-74E3-47F4-93D1-EA42945003AD}"/>
                  </a:ext>
                </a:extLst>
              </p:cNvPr>
              <p:cNvSpPr txBox="1"/>
              <p:nvPr/>
            </p:nvSpPr>
            <p:spPr>
              <a:xfrm>
                <a:off x="5446720" y="5486614"/>
                <a:ext cx="2355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=−2−−2=0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D016DD-74E3-47F4-93D1-EA429450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720" y="5486614"/>
                <a:ext cx="23551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BDDD1C-D22C-4B40-A55E-9AC81BA42F6B}"/>
                  </a:ext>
                </a:extLst>
              </p:cNvPr>
              <p:cNvSpPr txBox="1"/>
              <p:nvPr/>
            </p:nvSpPr>
            <p:spPr>
              <a:xfrm>
                <a:off x="1622309" y="6312963"/>
                <a:ext cx="6625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doesn’t exist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 no solutions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dirty="0"/>
                  <a:t>columns not linearly independent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BDDD1C-D22C-4B40-A55E-9AC81BA42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09" y="6312963"/>
                <a:ext cx="6625468" cy="369332"/>
              </a:xfrm>
              <a:prstGeom prst="rect">
                <a:avLst/>
              </a:prstGeom>
              <a:blipFill>
                <a:blip r:embed="rId11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6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D0FE-869A-420E-9A94-85934CB7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</a:t>
            </a:r>
            <a:r>
              <a:rPr lang="en-GB" i="1" dirty="0"/>
              <a:t>Linear</a:t>
            </a:r>
            <a:r>
              <a:rPr lang="en-GB" dirty="0"/>
              <a:t>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71CAC3-D13F-43E6-9D51-77E95AC98DD9}"/>
                  </a:ext>
                </a:extLst>
              </p:cNvPr>
              <p:cNvSpPr txBox="1"/>
              <p:nvPr/>
            </p:nvSpPr>
            <p:spPr>
              <a:xfrm>
                <a:off x="2961976" y="2810962"/>
                <a:ext cx="2746970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71CAC3-D13F-43E6-9D51-77E95AC98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976" y="2810962"/>
                <a:ext cx="2746970" cy="6767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05246B-416F-4864-A582-20E4254E8700}"/>
                  </a:ext>
                </a:extLst>
              </p:cNvPr>
              <p:cNvSpPr txBox="1"/>
              <p:nvPr/>
            </p:nvSpPr>
            <p:spPr>
              <a:xfrm>
                <a:off x="2961976" y="3665413"/>
                <a:ext cx="2757550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05246B-416F-4864-A582-20E4254E8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976" y="3665413"/>
                <a:ext cx="2757550" cy="676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058DE-7725-4C4A-9B6F-52B5A8CEAB83}"/>
                  </a:ext>
                </a:extLst>
              </p:cNvPr>
              <p:cNvSpPr txBox="1"/>
              <p:nvPr/>
            </p:nvSpPr>
            <p:spPr>
              <a:xfrm>
                <a:off x="2733668" y="2273726"/>
                <a:ext cx="3353995" cy="441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→"/>
                        <m:vertJc m:val="bot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groupChr>
                      <m:groupChrPr>
                        <m:chr m:val="→"/>
                        <m:vertJc m:val="bot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→"/>
                        <m:vertJc m:val="bot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groupChr>
                      <m:groupChrPr>
                        <m:chr m:val="→"/>
                        <m:vertJc m:val="bot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r>
                      <a:rPr lang="en-GB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058DE-7725-4C4A-9B6F-52B5A8CE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668" y="2273726"/>
                <a:ext cx="3353995" cy="441788"/>
              </a:xfrm>
              <a:prstGeom prst="rect">
                <a:avLst/>
              </a:prstGeom>
              <a:blipFill>
                <a:blip r:embed="rId4"/>
                <a:stretch>
                  <a:fillRect l="-1452" r="-6534" b="-402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FBE061-C52D-4371-935C-69D350487A9B}"/>
                  </a:ext>
                </a:extLst>
              </p:cNvPr>
              <p:cNvSpPr txBox="1"/>
              <p:nvPr/>
            </p:nvSpPr>
            <p:spPr>
              <a:xfrm>
                <a:off x="2733668" y="4852481"/>
                <a:ext cx="3625864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FBE061-C52D-4371-935C-69D350487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668" y="4852481"/>
                <a:ext cx="3625864" cy="6594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2CC8E-315D-443F-B7F9-14FC28A244DF}"/>
                  </a:ext>
                </a:extLst>
              </p:cNvPr>
              <p:cNvSpPr txBox="1"/>
              <p:nvPr/>
            </p:nvSpPr>
            <p:spPr>
              <a:xfrm>
                <a:off x="4030897" y="5873338"/>
                <a:ext cx="1366528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ba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bar>
                        <m:bar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2CC8E-315D-443F-B7F9-14FC28A24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97" y="5873338"/>
                <a:ext cx="1366528" cy="543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B5FD450-CA77-4071-9705-9B23FD9F5162}"/>
              </a:ext>
            </a:extLst>
          </p:cNvPr>
          <p:cNvSpPr txBox="1"/>
          <p:nvPr/>
        </p:nvSpPr>
        <p:spPr>
          <a:xfrm>
            <a:off x="1265766" y="1601471"/>
            <a:ext cx="586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Evolutionary equations with 2-alleles and 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3272015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Roboto Condensed Light"/>
        <a:ea typeface=""/>
        <a:cs typeface=""/>
      </a:majorFont>
      <a:minorFont>
        <a:latin typeface="Roboto Condense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4C0DA90506734C9B5535905604B089" ma:contentTypeVersion="7" ma:contentTypeDescription="Create a new document." ma:contentTypeScope="" ma:versionID="79c2209119d6555f7af38ddd1616d339">
  <xsd:schema xmlns:xsd="http://www.w3.org/2001/XMLSchema" xmlns:xs="http://www.w3.org/2001/XMLSchema" xmlns:p="http://schemas.microsoft.com/office/2006/metadata/properties" xmlns:ns2="c7352526-f3f7-4cb8-b6ef-e39ba3708bed" targetNamespace="http://schemas.microsoft.com/office/2006/metadata/properties" ma:root="true" ma:fieldsID="475f6d0b9422f8b8db8624aecb04c807" ns2:_="">
    <xsd:import namespace="c7352526-f3f7-4cb8-b6ef-e39ba3708b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52526-f3f7-4cb8-b6ef-e39ba3708b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CF00EA-BB8D-457F-8FB2-6F88EEE7F2E8}"/>
</file>

<file path=customXml/itemProps2.xml><?xml version="1.0" encoding="utf-8"?>
<ds:datastoreItem xmlns:ds="http://schemas.openxmlformats.org/officeDocument/2006/customXml" ds:itemID="{F475BC54-9E2B-4FAB-B1DC-A59B1A09C27B}"/>
</file>

<file path=customXml/itemProps3.xml><?xml version="1.0" encoding="utf-8"?>
<ds:datastoreItem xmlns:ds="http://schemas.openxmlformats.org/officeDocument/2006/customXml" ds:itemID="{264675DC-B8DE-4328-98DE-55BCCCF11BDD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10105</TotalTime>
  <Words>3605</Words>
  <Application>Microsoft Office PowerPoint</Application>
  <PresentationFormat>On-screen Show (4:3)</PresentationFormat>
  <Paragraphs>1178</Paragraphs>
  <Slides>83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Cambria Math</vt:lpstr>
      <vt:lpstr>Roboto Condensed Light</vt:lpstr>
      <vt:lpstr>Office Theme</vt:lpstr>
      <vt:lpstr>Eigenvectors and Eigenvalues</vt:lpstr>
      <vt:lpstr>Eigenvectors and Eigenvalues</vt:lpstr>
      <vt:lpstr>Eigenvectors and Eigenvalues</vt:lpstr>
      <vt:lpstr>Eigenvectors and Eigenvalues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Linear dynamical systems</vt:lpstr>
      <vt:lpstr>2D Phase plane plots </vt:lpstr>
      <vt:lpstr>2D Phase plane plots</vt:lpstr>
      <vt:lpstr>2D Phase plane plots</vt:lpstr>
      <vt:lpstr>Unstable node</vt:lpstr>
      <vt:lpstr>Stable node</vt:lpstr>
      <vt:lpstr>Saddle point</vt:lpstr>
      <vt:lpstr>Oscillations (Neutral center) </vt:lpstr>
      <vt:lpstr>Decaying spirals (stable Re(λ)&lt;0)</vt:lpstr>
      <vt:lpstr>Growing spirals (unstable Re(λ)&gt;0)</vt:lpstr>
      <vt:lpstr>Degenerate node</vt:lpstr>
      <vt:lpstr>PowerPoint Presentation</vt:lpstr>
      <vt:lpstr>Classification of solutions</vt:lpstr>
      <vt:lpstr>Solutions: stable/unstable nodes and saddle points ((Tr(A))^2&gt;4|A| )</vt:lpstr>
      <vt:lpstr>Solutions: stable/unstable spirals and centres ((Tr(A))^2&lt;4|A| )</vt:lpstr>
      <vt:lpstr>Solutions: stable/unstable nodes and saddle points ((Tr(A))^2&lt;4|A| )</vt:lpstr>
      <vt:lpstr>Solutions: degenerate node ((Tr(A))^2=4|A| )</vt:lpstr>
      <vt:lpstr>Example: A=(■8(-1&amp;3/2@1/2&amp;-1))</vt:lpstr>
      <vt:lpstr>Example: A=(■8(-1&amp;3/2@1/2&amp;-1))</vt:lpstr>
      <vt:lpstr>Example: A=(■8(-1&amp;3/2@1/2&amp;-1))</vt:lpstr>
      <vt:lpstr>Example: A=(■8(-1&amp;3/2@1/2&amp;-1))</vt:lpstr>
      <vt:lpstr>Example: A=(■8(-1&amp;3/2@1/2&amp;-1))</vt:lpstr>
      <vt:lpstr>Example: A=(■8(-1&amp;-1@1&amp;-1))</vt:lpstr>
      <vt:lpstr>Example: A=(■8(-1&amp;-1@1&amp;-1))</vt:lpstr>
      <vt:lpstr>Example: A=(■8(-1&amp;-1@1&amp;-1))</vt:lpstr>
      <vt:lpstr>Example: A=(■8(-1&amp;-1@1&amp;-1))</vt:lpstr>
      <vt:lpstr>Example: A=(■8(-1&amp;-1@1&amp;-1))</vt:lpstr>
      <vt:lpstr>Oscillations</vt:lpstr>
      <vt:lpstr>Oscillations</vt:lpstr>
      <vt:lpstr>Matrices rotate and dilate vectors</vt:lpstr>
      <vt:lpstr>Any vector can be decomposed into basis vectors:    ▁(e_1 )=(■8(1@0))  &amp;  ▁(e_2 )=(■8(0@1))</vt:lpstr>
      <vt:lpstr>Any vector can be decomposed into basis vectors:    ▁(e_1 )=(■8(1@0))  &amp;  ▁(e_2 )=(■8(0@1))</vt:lpstr>
      <vt:lpstr>Alternative Rule to multiply matrices by vectors</vt:lpstr>
      <vt:lpstr>Determinants</vt:lpstr>
      <vt:lpstr>Determinants</vt:lpstr>
      <vt:lpstr>Sign of Determinant</vt:lpstr>
      <vt:lpstr>det⁡A=0</vt:lpstr>
      <vt:lpstr>Simultaneous equations</vt:lpstr>
      <vt:lpstr>Simultaneous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Vectors</dc:title>
  <dc:creator>Bhavin Khatri</dc:creator>
  <cp:lastModifiedBy>bkhatri</cp:lastModifiedBy>
  <cp:revision>98</cp:revision>
  <dcterms:created xsi:type="dcterms:W3CDTF">2019-01-30T21:52:41Z</dcterms:created>
  <dcterms:modified xsi:type="dcterms:W3CDTF">2021-02-04T13:32:21Z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0x010100184C0DA90506734C9B5535905604B089</vt:lpwstr>
  </property>
</Properties>
</file>